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1d28f6070d42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4e03c44a794a95"/>
  </p:sldMasterIdLst>
  <p:sldIdLst>
    <p:sldId xmlns:r="http://schemas.openxmlformats.org/officeDocument/2006/relationships" id="256" r:id="Re88d258deea74731"/>
    <p:sldId xmlns:r="http://schemas.openxmlformats.org/officeDocument/2006/relationships" id="257" r:id="R00bef16a90574896"/>
    <p:sldId xmlns:r="http://schemas.openxmlformats.org/officeDocument/2006/relationships" id="258" r:id="R11ffd928c3d045a0"/>
    <p:sldId xmlns:r="http://schemas.openxmlformats.org/officeDocument/2006/relationships" id="259" r:id="R02790b1b9f454b58"/>
    <p:sldId xmlns:r="http://schemas.openxmlformats.org/officeDocument/2006/relationships" id="260" r:id="R0602a619010e407c"/>
    <p:sldId xmlns:r="http://schemas.openxmlformats.org/officeDocument/2006/relationships" id="261" r:id="Rb67f5e8379ec4794"/>
    <p:sldId xmlns:r="http://schemas.openxmlformats.org/officeDocument/2006/relationships" id="262" r:id="R9bb24eca8cfe4c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e03c44a794a95" /><Relationship Type="http://schemas.openxmlformats.org/officeDocument/2006/relationships/slide" Target="/ppt/slides/slide1.xml" Id="Re88d258deea74731" /><Relationship Type="http://schemas.openxmlformats.org/officeDocument/2006/relationships/slide" Target="/ppt/slides/slide2.xml" Id="R00bef16a90574896" /><Relationship Type="http://schemas.openxmlformats.org/officeDocument/2006/relationships/slide" Target="/ppt/slides/slide3.xml" Id="R11ffd928c3d045a0" /><Relationship Type="http://schemas.openxmlformats.org/officeDocument/2006/relationships/slide" Target="/ppt/slides/slide4.xml" Id="R02790b1b9f454b58" /><Relationship Type="http://schemas.openxmlformats.org/officeDocument/2006/relationships/slide" Target="/ppt/slides/slide5.xml" Id="R0602a619010e407c" /><Relationship Type="http://schemas.openxmlformats.org/officeDocument/2006/relationships/slide" Target="/ppt/slides/slide6.xml" Id="Rb67f5e8379ec4794" /><Relationship Type="http://schemas.openxmlformats.org/officeDocument/2006/relationships/slide" Target="/ppt/slides/slide7.xml" Id="R9bb24eca8cfe4c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f366b720149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502c4e33a41db" /><Relationship Type="http://schemas.openxmlformats.org/officeDocument/2006/relationships/theme" Target="/ppt/slideMasters/theme/theme1.xml" Id="Rc6685155909041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2502c4e33a41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e31394cd14f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febb657da45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3edc6798a4d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7210b75e443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745d7a3ed41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2b34b1f1a4c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fc4c2b41d49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TORKAP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TORKAP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266 681 408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757 635 760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757 670 760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MAEMA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PEMAKAP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KAGGE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MABENI AS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936 677 789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HOLDING AS</a:t>
            </a:r>
          </a:p>
        </p:txBody>
      </p:sp>
    </p:spTree>
  </p:cSld>
  <p:clrMapOvr>
    <a:masterClrMapping xmlns:a="http://schemas.openxmlformats.org/drawingml/2006/main"/>
  </p:clrMapOvr>
</p:sld>
</file>