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801bc427046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04bab79fd402c"/>
  </p:sldMasterIdLst>
  <p:sldIdLst>
    <p:sldId xmlns:r="http://schemas.openxmlformats.org/officeDocument/2006/relationships" id="256" r:id="R7af95cd4a2cd4c32"/>
    <p:sldId xmlns:r="http://schemas.openxmlformats.org/officeDocument/2006/relationships" id="257" r:id="R7500f5143b164b06"/>
    <p:sldId xmlns:r="http://schemas.openxmlformats.org/officeDocument/2006/relationships" id="258" r:id="R5377c4abbd514c91"/>
    <p:sldId xmlns:r="http://schemas.openxmlformats.org/officeDocument/2006/relationships" id="259" r:id="R4a79f82efb66412c"/>
    <p:sldId xmlns:r="http://schemas.openxmlformats.org/officeDocument/2006/relationships" id="260" r:id="R1135bc7ff7e949dc"/>
    <p:sldId xmlns:r="http://schemas.openxmlformats.org/officeDocument/2006/relationships" id="261" r:id="R9c6c0f4e8e624f27"/>
    <p:sldId xmlns:r="http://schemas.openxmlformats.org/officeDocument/2006/relationships" id="262" r:id="R9a98a5674bff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04bab79fd402c" /><Relationship Type="http://schemas.openxmlformats.org/officeDocument/2006/relationships/slide" Target="/ppt/slides/slide1.xml" Id="R7af95cd4a2cd4c32" /><Relationship Type="http://schemas.openxmlformats.org/officeDocument/2006/relationships/slide" Target="/ppt/slides/slide2.xml" Id="R7500f5143b164b06" /><Relationship Type="http://schemas.openxmlformats.org/officeDocument/2006/relationships/slide" Target="/ppt/slides/slide3.xml" Id="R5377c4abbd514c91" /><Relationship Type="http://schemas.openxmlformats.org/officeDocument/2006/relationships/slide" Target="/ppt/slides/slide4.xml" Id="R4a79f82efb66412c" /><Relationship Type="http://schemas.openxmlformats.org/officeDocument/2006/relationships/slide" Target="/ppt/slides/slide5.xml" Id="R1135bc7ff7e949dc" /><Relationship Type="http://schemas.openxmlformats.org/officeDocument/2006/relationships/slide" Target="/ppt/slides/slide6.xml" Id="R9c6c0f4e8e624f27" /><Relationship Type="http://schemas.openxmlformats.org/officeDocument/2006/relationships/slide" Target="/ppt/slides/slide7.xml" Id="R9a98a5674bff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fcaf456e743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e9276788b4772" /><Relationship Type="http://schemas.openxmlformats.org/officeDocument/2006/relationships/theme" Target="/ppt/slideMasters/theme/theme1.xml" Id="Rfc88c345f4ed4d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4e9276788b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b67413db94a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17ede8641840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d0721be5347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15e00d8e9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3dfecaa4545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aae54044845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b1edb82ac49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TINDE ØKONOMI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ØKONOMI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TINDE ØKONOMI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H. LUNDE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2615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936 591 388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TINDE ØKONOMI LILLEHAMMER AS</a:t>
            </a:r>
          </a:p>
        </p:txBody>
      </p:sp>
    </p:spTree>
  </p:cSld>
  <p:clrMapOvr>
    <a:masterClrMapping xmlns:a="http://schemas.openxmlformats.org/drawingml/2006/main"/>
  </p:clrMapOvr>
</p:sld>
</file>