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c4759ab25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b3ed9f190f4087"/>
  </p:sldMasterIdLst>
  <p:sldIdLst>
    <p:sldId xmlns:r="http://schemas.openxmlformats.org/officeDocument/2006/relationships" id="256" r:id="Rea5bca8634114684"/>
    <p:sldId xmlns:r="http://schemas.openxmlformats.org/officeDocument/2006/relationships" id="257" r:id="R7d8f84b4e2344985"/>
    <p:sldId xmlns:r="http://schemas.openxmlformats.org/officeDocument/2006/relationships" id="258" r:id="Rd54afe8bf52946b2"/>
    <p:sldId xmlns:r="http://schemas.openxmlformats.org/officeDocument/2006/relationships" id="259" r:id="Re64b039c6de24b11"/>
    <p:sldId xmlns:r="http://schemas.openxmlformats.org/officeDocument/2006/relationships" id="260" r:id="R3504ae05faa8469a"/>
    <p:sldId xmlns:r="http://schemas.openxmlformats.org/officeDocument/2006/relationships" id="261" r:id="R31a912989ddf450c"/>
    <p:sldId xmlns:r="http://schemas.openxmlformats.org/officeDocument/2006/relationships" id="262" r:id="R19a5c4aaf8f542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3ed9f190f4087" /><Relationship Type="http://schemas.openxmlformats.org/officeDocument/2006/relationships/slide" Target="/ppt/slides/slide1.xml" Id="Rea5bca8634114684" /><Relationship Type="http://schemas.openxmlformats.org/officeDocument/2006/relationships/slide" Target="/ppt/slides/slide2.xml" Id="R7d8f84b4e2344985" /><Relationship Type="http://schemas.openxmlformats.org/officeDocument/2006/relationships/slide" Target="/ppt/slides/slide3.xml" Id="Rd54afe8bf52946b2" /><Relationship Type="http://schemas.openxmlformats.org/officeDocument/2006/relationships/slide" Target="/ppt/slides/slide4.xml" Id="Re64b039c6de24b11" /><Relationship Type="http://schemas.openxmlformats.org/officeDocument/2006/relationships/slide" Target="/ppt/slides/slide5.xml" Id="R3504ae05faa8469a" /><Relationship Type="http://schemas.openxmlformats.org/officeDocument/2006/relationships/slide" Target="/ppt/slides/slide6.xml" Id="R31a912989ddf450c" /><Relationship Type="http://schemas.openxmlformats.org/officeDocument/2006/relationships/slide" Target="/ppt/slides/slide7.xml" Id="R19a5c4aaf8f542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5b2c8bc5e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51f3fb2aa40a9" /><Relationship Type="http://schemas.openxmlformats.org/officeDocument/2006/relationships/theme" Target="/ppt/slideMasters/theme/theme1.xml" Id="Re7430d4dd1f1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51f3fb2aa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97c18bef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de3a8e54d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d8f25928e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bdd46eaf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f52653207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ee28825e244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211682331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HEKRI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KULLERUD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Myrbråten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936 548 237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