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9cfda86dc641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5d72e64a164207"/>
  </p:sldMasterIdLst>
  <p:sldIdLst>
    <p:sldId xmlns:r="http://schemas.openxmlformats.org/officeDocument/2006/relationships" id="256" r:id="R68d5814f58ee4937"/>
    <p:sldId xmlns:r="http://schemas.openxmlformats.org/officeDocument/2006/relationships" id="257" r:id="R3cfbe6af435640bf"/>
    <p:sldId xmlns:r="http://schemas.openxmlformats.org/officeDocument/2006/relationships" id="258" r:id="Reb5507913b1a4e4c"/>
    <p:sldId xmlns:r="http://schemas.openxmlformats.org/officeDocument/2006/relationships" id="259" r:id="R0b5d4ab9f7114300"/>
    <p:sldId xmlns:r="http://schemas.openxmlformats.org/officeDocument/2006/relationships" id="260" r:id="R5ab93fae9ba94ea5"/>
    <p:sldId xmlns:r="http://schemas.openxmlformats.org/officeDocument/2006/relationships" id="261" r:id="R33e3ab40815541f8"/>
    <p:sldId xmlns:r="http://schemas.openxmlformats.org/officeDocument/2006/relationships" id="262" r:id="R8eb46d9ca18344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5d72e64a164207" /><Relationship Type="http://schemas.openxmlformats.org/officeDocument/2006/relationships/slide" Target="/ppt/slides/slide1.xml" Id="R68d5814f58ee4937" /><Relationship Type="http://schemas.openxmlformats.org/officeDocument/2006/relationships/slide" Target="/ppt/slides/slide2.xml" Id="R3cfbe6af435640bf" /><Relationship Type="http://schemas.openxmlformats.org/officeDocument/2006/relationships/slide" Target="/ppt/slides/slide3.xml" Id="Reb5507913b1a4e4c" /><Relationship Type="http://schemas.openxmlformats.org/officeDocument/2006/relationships/slide" Target="/ppt/slides/slide4.xml" Id="R0b5d4ab9f7114300" /><Relationship Type="http://schemas.openxmlformats.org/officeDocument/2006/relationships/slide" Target="/ppt/slides/slide5.xml" Id="R5ab93fae9ba94ea5" /><Relationship Type="http://schemas.openxmlformats.org/officeDocument/2006/relationships/slide" Target="/ppt/slides/slide6.xml" Id="R33e3ab40815541f8" /><Relationship Type="http://schemas.openxmlformats.org/officeDocument/2006/relationships/slide" Target="/ppt/slides/slide7.xml" Id="R8eb46d9ca18344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8823c993cd43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e7f195c46648db" /><Relationship Type="http://schemas.openxmlformats.org/officeDocument/2006/relationships/theme" Target="/ppt/slideMasters/theme/theme1.xml" Id="Re7082ad022924c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e7f195c46648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605ab7f7754c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b226a9a0eb4d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d911fbf13643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e294c2ebcd40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d9a8ba058e45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0843c57174414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aa78550abb4a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 GULSTAD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GULSTAD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 GULSTAD HOLDING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GULSTAD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GULSTAD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GULSTAD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−3 452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172 000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GULSTAD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 GULSTAD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GULSTAD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Halvorstuvegen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2614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936 539 688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 GULSTAD HOLDING AS</a:t>
            </a:r>
          </a:p>
        </p:txBody>
      </p:sp>
    </p:spTree>
  </p:cSld>
  <p:clrMapOvr>
    <a:masterClrMapping xmlns:a="http://schemas.openxmlformats.org/drawingml/2006/main"/>
  </p:clrMapOvr>
</p:sld>
</file>