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1f4ffd225346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dc2a0ee0a04e38"/>
  </p:sldMasterIdLst>
  <p:sldIdLst>
    <p:sldId xmlns:r="http://schemas.openxmlformats.org/officeDocument/2006/relationships" id="256" r:id="R8de2ab6407024d9b"/>
    <p:sldId xmlns:r="http://schemas.openxmlformats.org/officeDocument/2006/relationships" id="257" r:id="R7737c2e07cec42e2"/>
    <p:sldId xmlns:r="http://schemas.openxmlformats.org/officeDocument/2006/relationships" id="258" r:id="Rcf70380fb53c49e6"/>
    <p:sldId xmlns:r="http://schemas.openxmlformats.org/officeDocument/2006/relationships" id="259" r:id="Rf9fcd7cbfe0e46e7"/>
    <p:sldId xmlns:r="http://schemas.openxmlformats.org/officeDocument/2006/relationships" id="260" r:id="R24e1522b712b498b"/>
    <p:sldId xmlns:r="http://schemas.openxmlformats.org/officeDocument/2006/relationships" id="261" r:id="R2b6c5363b7e241bb"/>
    <p:sldId xmlns:r="http://schemas.openxmlformats.org/officeDocument/2006/relationships" id="262" r:id="R2a9b2c8160ac41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dc2a0ee0a04e38" /><Relationship Type="http://schemas.openxmlformats.org/officeDocument/2006/relationships/slide" Target="/ppt/slides/slide1.xml" Id="R8de2ab6407024d9b" /><Relationship Type="http://schemas.openxmlformats.org/officeDocument/2006/relationships/slide" Target="/ppt/slides/slide2.xml" Id="R7737c2e07cec42e2" /><Relationship Type="http://schemas.openxmlformats.org/officeDocument/2006/relationships/slide" Target="/ppt/slides/slide3.xml" Id="Rcf70380fb53c49e6" /><Relationship Type="http://schemas.openxmlformats.org/officeDocument/2006/relationships/slide" Target="/ppt/slides/slide4.xml" Id="Rf9fcd7cbfe0e46e7" /><Relationship Type="http://schemas.openxmlformats.org/officeDocument/2006/relationships/slide" Target="/ppt/slides/slide5.xml" Id="R24e1522b712b498b" /><Relationship Type="http://schemas.openxmlformats.org/officeDocument/2006/relationships/slide" Target="/ppt/slides/slide6.xml" Id="R2b6c5363b7e241bb" /><Relationship Type="http://schemas.openxmlformats.org/officeDocument/2006/relationships/slide" Target="/ppt/slides/slide7.xml" Id="R2a9b2c8160ac41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9fc3b86314d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e872b0c9e4f23" /><Relationship Type="http://schemas.openxmlformats.org/officeDocument/2006/relationships/theme" Target="/ppt/slideMasters/theme/theme1.xml" Id="R6e2a1a7441ee4d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ee872b0c9e4f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b0f82ec6e41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f5edd215448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e3a67909448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332e9f78b43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ec912a73349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365a0164247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3fb8016a146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NBH EQUITY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NBH EQUITY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NBH EQUITY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NBH EQUITY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NBH EQUITY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NBH EQUITY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NBH EQUITY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NATALIE BJERKE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NBH EQUITY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Lørenveien 62A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936 495 605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NBH EQUITY GROUP AS</a:t>
            </a:r>
          </a:p>
        </p:txBody>
      </p:sp>
    </p:spTree>
  </p:cSld>
  <p:clrMapOvr>
    <a:masterClrMapping xmlns:a="http://schemas.openxmlformats.org/drawingml/2006/main"/>
  </p:clrMapOvr>
</p:sld>
</file>