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499719df244f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1f047e34cd4111"/>
  </p:sldMasterIdLst>
  <p:sldIdLst>
    <p:sldId xmlns:r="http://schemas.openxmlformats.org/officeDocument/2006/relationships" id="256" r:id="Rf3ef4ceb62814a29"/>
    <p:sldId xmlns:r="http://schemas.openxmlformats.org/officeDocument/2006/relationships" id="257" r:id="R5af6b76674fd4f2c"/>
    <p:sldId xmlns:r="http://schemas.openxmlformats.org/officeDocument/2006/relationships" id="258" r:id="R476e01d93fa24511"/>
    <p:sldId xmlns:r="http://schemas.openxmlformats.org/officeDocument/2006/relationships" id="259" r:id="Ra84dae17fa144a46"/>
    <p:sldId xmlns:r="http://schemas.openxmlformats.org/officeDocument/2006/relationships" id="260" r:id="R5f492eab4cfc4d14"/>
    <p:sldId xmlns:r="http://schemas.openxmlformats.org/officeDocument/2006/relationships" id="261" r:id="Ra85f03c649b447b1"/>
    <p:sldId xmlns:r="http://schemas.openxmlformats.org/officeDocument/2006/relationships" id="262" r:id="R0283f60a2ce9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f047e34cd4111" /><Relationship Type="http://schemas.openxmlformats.org/officeDocument/2006/relationships/slide" Target="/ppt/slides/slide1.xml" Id="Rf3ef4ceb62814a29" /><Relationship Type="http://schemas.openxmlformats.org/officeDocument/2006/relationships/slide" Target="/ppt/slides/slide2.xml" Id="R5af6b76674fd4f2c" /><Relationship Type="http://schemas.openxmlformats.org/officeDocument/2006/relationships/slide" Target="/ppt/slides/slide3.xml" Id="R476e01d93fa24511" /><Relationship Type="http://schemas.openxmlformats.org/officeDocument/2006/relationships/slide" Target="/ppt/slides/slide4.xml" Id="Ra84dae17fa144a46" /><Relationship Type="http://schemas.openxmlformats.org/officeDocument/2006/relationships/slide" Target="/ppt/slides/slide5.xml" Id="R5f492eab4cfc4d14" /><Relationship Type="http://schemas.openxmlformats.org/officeDocument/2006/relationships/slide" Target="/ppt/slides/slide6.xml" Id="Ra85f03c649b447b1" /><Relationship Type="http://schemas.openxmlformats.org/officeDocument/2006/relationships/slide" Target="/ppt/slides/slide7.xml" Id="R0283f60a2ce9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616b3c621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1a620d5844480" /><Relationship Type="http://schemas.openxmlformats.org/officeDocument/2006/relationships/theme" Target="/ppt/slideMasters/theme/theme1.xml" Id="Ra5db670f1b254a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1a620d584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914c1087e4f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cfe99fe7642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30b93a7ff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66626cfc34d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b3808d965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2a63a80bf45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01ece100b4c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HAMAMØ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HAMAMØ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HAMAMØ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HAMAMØ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HAMAMØ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HAMAMØ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2 075 400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HAMAMØ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HMM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HAMAMØ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Magnus Møllerløkken, Markvegen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2613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936 440 959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HAMAMØ AS</a:t>
            </a:r>
          </a:p>
        </p:txBody>
      </p:sp>
    </p:spTree>
  </p:cSld>
  <p:clrMapOvr>
    <a:masterClrMapping xmlns:a="http://schemas.openxmlformats.org/drawingml/2006/main"/>
  </p:clrMapOvr>
</p:sld>
</file>