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666af62039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dfd41098904ff1"/>
  </p:sldMasterIdLst>
  <p:sldIdLst>
    <p:sldId xmlns:r="http://schemas.openxmlformats.org/officeDocument/2006/relationships" id="256" r:id="Rd2296af474f640a5"/>
    <p:sldId xmlns:r="http://schemas.openxmlformats.org/officeDocument/2006/relationships" id="257" r:id="Rd1f3c9e1551a457a"/>
    <p:sldId xmlns:r="http://schemas.openxmlformats.org/officeDocument/2006/relationships" id="258" r:id="R6dfdd898271f4993"/>
    <p:sldId xmlns:r="http://schemas.openxmlformats.org/officeDocument/2006/relationships" id="259" r:id="R1b6b0af6eecf4bf9"/>
    <p:sldId xmlns:r="http://schemas.openxmlformats.org/officeDocument/2006/relationships" id="260" r:id="Rd8b5f8c1036440c6"/>
    <p:sldId xmlns:r="http://schemas.openxmlformats.org/officeDocument/2006/relationships" id="261" r:id="Rb7e5403383414f49"/>
    <p:sldId xmlns:r="http://schemas.openxmlformats.org/officeDocument/2006/relationships" id="262" r:id="R6f17680fb9b5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fd41098904ff1" /><Relationship Type="http://schemas.openxmlformats.org/officeDocument/2006/relationships/slide" Target="/ppt/slides/slide1.xml" Id="Rd2296af474f640a5" /><Relationship Type="http://schemas.openxmlformats.org/officeDocument/2006/relationships/slide" Target="/ppt/slides/slide2.xml" Id="Rd1f3c9e1551a457a" /><Relationship Type="http://schemas.openxmlformats.org/officeDocument/2006/relationships/slide" Target="/ppt/slides/slide3.xml" Id="R6dfdd898271f4993" /><Relationship Type="http://schemas.openxmlformats.org/officeDocument/2006/relationships/slide" Target="/ppt/slides/slide4.xml" Id="R1b6b0af6eecf4bf9" /><Relationship Type="http://schemas.openxmlformats.org/officeDocument/2006/relationships/slide" Target="/ppt/slides/slide5.xml" Id="Rd8b5f8c1036440c6" /><Relationship Type="http://schemas.openxmlformats.org/officeDocument/2006/relationships/slide" Target="/ppt/slides/slide6.xml" Id="Rb7e5403383414f49" /><Relationship Type="http://schemas.openxmlformats.org/officeDocument/2006/relationships/slide" Target="/ppt/slides/slide7.xml" Id="R6f17680fb9b5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dbb25d5804f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f2e144b214671" /><Relationship Type="http://schemas.openxmlformats.org/officeDocument/2006/relationships/theme" Target="/ppt/slideMasters/theme/theme1.xml" Id="Re16c84bfddbe44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5f2e144b2146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da2d2b65e4f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9ab75d4dc4d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0510cd59743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be0e6ced3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acb54d2c9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2bc8f1f5841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191b1c65e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KP&amp;BA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KP&amp;BA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KP&amp;BA INVEST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KP&amp;BA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KP&amp;BA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KP&amp;BA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KP&amp;BA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PEDER ALMLI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KP&amp;BA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Svelleveien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kpalmli@gmail.com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936 409 768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KP&amp;BA INVEST AS</a:t>
            </a:r>
          </a:p>
        </p:txBody>
      </p:sp>
    </p:spTree>
  </p:cSld>
  <p:clrMapOvr>
    <a:masterClrMapping xmlns:a="http://schemas.openxmlformats.org/drawingml/2006/main"/>
  </p:clrMapOvr>
</p:sld>
</file>