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99a613d07644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15debf61bd4d0e"/>
  </p:sldMasterIdLst>
  <p:sldIdLst>
    <p:sldId xmlns:r="http://schemas.openxmlformats.org/officeDocument/2006/relationships" id="256" r:id="R22e31c94b7f74b2e"/>
    <p:sldId xmlns:r="http://schemas.openxmlformats.org/officeDocument/2006/relationships" id="257" r:id="R048b5c5829a34993"/>
    <p:sldId xmlns:r="http://schemas.openxmlformats.org/officeDocument/2006/relationships" id="258" r:id="R88792882b5ed4bfb"/>
    <p:sldId xmlns:r="http://schemas.openxmlformats.org/officeDocument/2006/relationships" id="259" r:id="Rc8e7cd0445e74984"/>
    <p:sldId xmlns:r="http://schemas.openxmlformats.org/officeDocument/2006/relationships" id="260" r:id="R63ac717f6d054fbc"/>
    <p:sldId xmlns:r="http://schemas.openxmlformats.org/officeDocument/2006/relationships" id="261" r:id="Rc1b9f1bb5dce4e1d"/>
    <p:sldId xmlns:r="http://schemas.openxmlformats.org/officeDocument/2006/relationships" id="262" r:id="R11d1e18d6f7e46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15debf61bd4d0e" /><Relationship Type="http://schemas.openxmlformats.org/officeDocument/2006/relationships/slide" Target="/ppt/slides/slide1.xml" Id="R22e31c94b7f74b2e" /><Relationship Type="http://schemas.openxmlformats.org/officeDocument/2006/relationships/slide" Target="/ppt/slides/slide2.xml" Id="R048b5c5829a34993" /><Relationship Type="http://schemas.openxmlformats.org/officeDocument/2006/relationships/slide" Target="/ppt/slides/slide3.xml" Id="R88792882b5ed4bfb" /><Relationship Type="http://schemas.openxmlformats.org/officeDocument/2006/relationships/slide" Target="/ppt/slides/slide4.xml" Id="Rc8e7cd0445e74984" /><Relationship Type="http://schemas.openxmlformats.org/officeDocument/2006/relationships/slide" Target="/ppt/slides/slide5.xml" Id="R63ac717f6d054fbc" /><Relationship Type="http://schemas.openxmlformats.org/officeDocument/2006/relationships/slide" Target="/ppt/slides/slide6.xml" Id="Rc1b9f1bb5dce4e1d" /><Relationship Type="http://schemas.openxmlformats.org/officeDocument/2006/relationships/slide" Target="/ppt/slides/slide7.xml" Id="R11d1e18d6f7e46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455b4f4e4d4d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d38a573834388" /><Relationship Type="http://schemas.openxmlformats.org/officeDocument/2006/relationships/theme" Target="/ppt/slideMasters/theme/theme1.xml" Id="R99d9975aa9274a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1d38a5738343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c1d24bc1a4e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12a70786b4e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51865f49f43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65ce291da49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cb8e3bffa45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4cd2f1a3046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45bf55a214c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CEMEDI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CEMEDI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CEMEDI AS ble etablert [år] og holder til i Straumsgrend.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CEMEDI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CEMEDI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CEMEDI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153 294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CEMEDI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STOREBØ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CEMEDI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Straumsåsen 122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5151 Straumsgrend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936 393 349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CEMEDI AS</a:t>
            </a:r>
          </a:p>
        </p:txBody>
      </p:sp>
    </p:spTree>
  </p:cSld>
  <p:clrMapOvr>
    <a:masterClrMapping xmlns:a="http://schemas.openxmlformats.org/drawingml/2006/main"/>
  </p:clrMapOvr>
</p:sld>
</file>