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f08d92108c54c0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5e9dc1235d1465e"/>
  </p:sldMasterIdLst>
  <p:sldIdLst>
    <p:sldId xmlns:r="http://schemas.openxmlformats.org/officeDocument/2006/relationships" id="256" r:id="R9be85b863bd1465c"/>
    <p:sldId xmlns:r="http://schemas.openxmlformats.org/officeDocument/2006/relationships" id="257" r:id="Rfd9b62d687be4581"/>
    <p:sldId xmlns:r="http://schemas.openxmlformats.org/officeDocument/2006/relationships" id="258" r:id="R832f51fc645e4f31"/>
    <p:sldId xmlns:r="http://schemas.openxmlformats.org/officeDocument/2006/relationships" id="259" r:id="R9b8564eb6d9d4c69"/>
    <p:sldId xmlns:r="http://schemas.openxmlformats.org/officeDocument/2006/relationships" id="260" r:id="R0ba69bb30e444e63"/>
    <p:sldId xmlns:r="http://schemas.openxmlformats.org/officeDocument/2006/relationships" id="261" r:id="R4a7c2d9be62c4412"/>
    <p:sldId xmlns:r="http://schemas.openxmlformats.org/officeDocument/2006/relationships" id="262" r:id="R62cec2c23e86474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e9dc1235d1465e" /><Relationship Type="http://schemas.openxmlformats.org/officeDocument/2006/relationships/slide" Target="/ppt/slides/slide1.xml" Id="R9be85b863bd1465c" /><Relationship Type="http://schemas.openxmlformats.org/officeDocument/2006/relationships/slide" Target="/ppt/slides/slide2.xml" Id="Rfd9b62d687be4581" /><Relationship Type="http://schemas.openxmlformats.org/officeDocument/2006/relationships/slide" Target="/ppt/slides/slide3.xml" Id="R832f51fc645e4f31" /><Relationship Type="http://schemas.openxmlformats.org/officeDocument/2006/relationships/slide" Target="/ppt/slides/slide4.xml" Id="R9b8564eb6d9d4c69" /><Relationship Type="http://schemas.openxmlformats.org/officeDocument/2006/relationships/slide" Target="/ppt/slides/slide5.xml" Id="R0ba69bb30e444e63" /><Relationship Type="http://schemas.openxmlformats.org/officeDocument/2006/relationships/slide" Target="/ppt/slides/slide6.xml" Id="R4a7c2d9be62c4412" /><Relationship Type="http://schemas.openxmlformats.org/officeDocument/2006/relationships/slide" Target="/ppt/slides/slide7.xml" Id="R62cec2c23e86474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dea1701e4c416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b2510a3fe24798" /><Relationship Type="http://schemas.openxmlformats.org/officeDocument/2006/relationships/theme" Target="/ppt/slideMasters/theme/theme1.xml" Id="R3dea68e039e14c8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7b2510a3fe2479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6224de85be4f4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bb54f1b7164fe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92b2f581f64c2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e513f95a35479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55ff0ab16344c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957d5647a942e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4de95b97d74b4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INFOREGN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INFOREGN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INFOREGN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INFOREGN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INFOREGN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INFOREGN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9 434 003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2 232 508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1 766 041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1 097 075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4 751 271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INFOREGN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IDSØ &amp; RAVNÅS REVISJON AS  –  81,0 %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INGER KARLSON  –  9,5 %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JULIUS JOHANNESSEN &amp; SØNNER A/S  –  9,5 %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INFOREGN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Vassbotnen 15A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4313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53 77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936 354 890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INFOREGN AS</a:t>
            </a:r>
          </a:p>
        </p:txBody>
      </p:sp>
    </p:spTree>
  </p:cSld>
  <p:clrMapOvr>
    <a:masterClrMapping xmlns:a="http://schemas.openxmlformats.org/drawingml/2006/main"/>
  </p:clrMapOvr>
</p:sld>
</file>