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a6996c5b1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9b7621f9544cf5"/>
  </p:sldMasterIdLst>
  <p:sldIdLst>
    <p:sldId xmlns:r="http://schemas.openxmlformats.org/officeDocument/2006/relationships" id="256" r:id="R58d139514b1c415d"/>
    <p:sldId xmlns:r="http://schemas.openxmlformats.org/officeDocument/2006/relationships" id="257" r:id="R87e62d1dca8e4623"/>
    <p:sldId xmlns:r="http://schemas.openxmlformats.org/officeDocument/2006/relationships" id="258" r:id="Rfd5797ef61d14071"/>
    <p:sldId xmlns:r="http://schemas.openxmlformats.org/officeDocument/2006/relationships" id="259" r:id="R5e3baaaebac348c6"/>
    <p:sldId xmlns:r="http://schemas.openxmlformats.org/officeDocument/2006/relationships" id="260" r:id="R710d67ec57d74745"/>
    <p:sldId xmlns:r="http://schemas.openxmlformats.org/officeDocument/2006/relationships" id="261" r:id="R1a80c6c18bbf4d7b"/>
    <p:sldId xmlns:r="http://schemas.openxmlformats.org/officeDocument/2006/relationships" id="262" r:id="R3c07362ed4fa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b7621f9544cf5" /><Relationship Type="http://schemas.openxmlformats.org/officeDocument/2006/relationships/slide" Target="/ppt/slides/slide1.xml" Id="R58d139514b1c415d" /><Relationship Type="http://schemas.openxmlformats.org/officeDocument/2006/relationships/slide" Target="/ppt/slides/slide2.xml" Id="R87e62d1dca8e4623" /><Relationship Type="http://schemas.openxmlformats.org/officeDocument/2006/relationships/slide" Target="/ppt/slides/slide3.xml" Id="Rfd5797ef61d14071" /><Relationship Type="http://schemas.openxmlformats.org/officeDocument/2006/relationships/slide" Target="/ppt/slides/slide4.xml" Id="R5e3baaaebac348c6" /><Relationship Type="http://schemas.openxmlformats.org/officeDocument/2006/relationships/slide" Target="/ppt/slides/slide5.xml" Id="R710d67ec57d74745" /><Relationship Type="http://schemas.openxmlformats.org/officeDocument/2006/relationships/slide" Target="/ppt/slides/slide6.xml" Id="R1a80c6c18bbf4d7b" /><Relationship Type="http://schemas.openxmlformats.org/officeDocument/2006/relationships/slide" Target="/ppt/slides/slide7.xml" Id="R3c07362ed4fa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aeed546fd42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f940b0c843a1" /><Relationship Type="http://schemas.openxmlformats.org/officeDocument/2006/relationships/theme" Target="/ppt/slideMasters/theme/theme1.xml" Id="Rff6d368f6d73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bf940b0c8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594050c14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f49b2f697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691160293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91b468b3c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0c48a517f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afee7be2c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03920b0e8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HMM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MAGNUS MØLLERLØKKEN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Magnus Møllerløkken, Markvegen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2613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936 351 549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HMM INVEST AS</a:t>
            </a:r>
          </a:p>
        </p:txBody>
      </p:sp>
    </p:spTree>
  </p:cSld>
  <p:clrMapOvr>
    <a:masterClrMapping xmlns:a="http://schemas.openxmlformats.org/drawingml/2006/main"/>
  </p:clrMapOvr>
</p:sld>
</file>