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9c27ae85df4e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209ec4b3264785"/>
  </p:sldMasterIdLst>
  <p:sldIdLst>
    <p:sldId xmlns:r="http://schemas.openxmlformats.org/officeDocument/2006/relationships" id="256" r:id="R044a3cf35e4a4984"/>
    <p:sldId xmlns:r="http://schemas.openxmlformats.org/officeDocument/2006/relationships" id="257" r:id="R364e389e2a914b49"/>
    <p:sldId xmlns:r="http://schemas.openxmlformats.org/officeDocument/2006/relationships" id="258" r:id="Rc017a9d75528424b"/>
    <p:sldId xmlns:r="http://schemas.openxmlformats.org/officeDocument/2006/relationships" id="259" r:id="Refa610564d714765"/>
    <p:sldId xmlns:r="http://schemas.openxmlformats.org/officeDocument/2006/relationships" id="260" r:id="R1ab11d61a3ad4c7c"/>
    <p:sldId xmlns:r="http://schemas.openxmlformats.org/officeDocument/2006/relationships" id="261" r:id="Rd1afd4c32a614ff3"/>
    <p:sldId xmlns:r="http://schemas.openxmlformats.org/officeDocument/2006/relationships" id="262" r:id="R9217d011ed1c4e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209ec4b3264785" /><Relationship Type="http://schemas.openxmlformats.org/officeDocument/2006/relationships/slide" Target="/ppt/slides/slide1.xml" Id="R044a3cf35e4a4984" /><Relationship Type="http://schemas.openxmlformats.org/officeDocument/2006/relationships/slide" Target="/ppt/slides/slide2.xml" Id="R364e389e2a914b49" /><Relationship Type="http://schemas.openxmlformats.org/officeDocument/2006/relationships/slide" Target="/ppt/slides/slide3.xml" Id="Rc017a9d75528424b" /><Relationship Type="http://schemas.openxmlformats.org/officeDocument/2006/relationships/slide" Target="/ppt/slides/slide4.xml" Id="Refa610564d714765" /><Relationship Type="http://schemas.openxmlformats.org/officeDocument/2006/relationships/slide" Target="/ppt/slides/slide5.xml" Id="R1ab11d61a3ad4c7c" /><Relationship Type="http://schemas.openxmlformats.org/officeDocument/2006/relationships/slide" Target="/ppt/slides/slide6.xml" Id="Rd1afd4c32a614ff3" /><Relationship Type="http://schemas.openxmlformats.org/officeDocument/2006/relationships/slide" Target="/ppt/slides/slide7.xml" Id="R9217d011ed1c4e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7089d9d7ca4f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c67e50b6a42d9" /><Relationship Type="http://schemas.openxmlformats.org/officeDocument/2006/relationships/theme" Target="/ppt/slideMasters/theme/theme1.xml" Id="R96ad99a589244b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8c67e50b6a42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3b88f73dc4d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4687fa6e649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00923a12d46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305a5fecd43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8149059fb40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4bdbfcaf64a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aa09a5f994f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HANZYPANZ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HANZYPANZ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HANZYPANZ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HANZYPANZ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HANZYPANZ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HANZYPANZ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HANZYPANZ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HENJUM ASPERHEIM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HANZYPANZ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936 300 294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HANZYPANZ AS</a:t>
            </a:r>
          </a:p>
        </p:txBody>
      </p:sp>
    </p:spTree>
  </p:cSld>
  <p:clrMapOvr>
    <a:masterClrMapping xmlns:a="http://schemas.openxmlformats.org/drawingml/2006/main"/>
  </p:clrMapOvr>
</p:sld>
</file>