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0ec3f1d2b4a427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c8155a778014851"/>
  </p:sldMasterIdLst>
  <p:sldIdLst>
    <p:sldId xmlns:r="http://schemas.openxmlformats.org/officeDocument/2006/relationships" id="256" r:id="R6e92d33f9ed54cbd"/>
    <p:sldId xmlns:r="http://schemas.openxmlformats.org/officeDocument/2006/relationships" id="257" r:id="R99b2126b699c4e8d"/>
    <p:sldId xmlns:r="http://schemas.openxmlformats.org/officeDocument/2006/relationships" id="258" r:id="Raea7967a0d7e404b"/>
    <p:sldId xmlns:r="http://schemas.openxmlformats.org/officeDocument/2006/relationships" id="259" r:id="R5448dec5c66a41a7"/>
    <p:sldId xmlns:r="http://schemas.openxmlformats.org/officeDocument/2006/relationships" id="260" r:id="R78370dcce2eb4ba9"/>
    <p:sldId xmlns:r="http://schemas.openxmlformats.org/officeDocument/2006/relationships" id="261" r:id="R0aa0cd0d77034a4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8155a778014851" /><Relationship Type="http://schemas.openxmlformats.org/officeDocument/2006/relationships/slide" Target="/ppt/slides/slide1.xml" Id="R6e92d33f9ed54cbd" /><Relationship Type="http://schemas.openxmlformats.org/officeDocument/2006/relationships/slide" Target="/ppt/slides/slide2.xml" Id="R99b2126b699c4e8d" /><Relationship Type="http://schemas.openxmlformats.org/officeDocument/2006/relationships/slide" Target="/ppt/slides/slide3.xml" Id="Raea7967a0d7e404b" /><Relationship Type="http://schemas.openxmlformats.org/officeDocument/2006/relationships/slide" Target="/ppt/slides/slide4.xml" Id="R5448dec5c66a41a7" /><Relationship Type="http://schemas.openxmlformats.org/officeDocument/2006/relationships/slide" Target="/ppt/slides/slide5.xml" Id="R78370dcce2eb4ba9" /><Relationship Type="http://schemas.openxmlformats.org/officeDocument/2006/relationships/slide" Target="/ppt/slides/slide6.xml" Id="R0aa0cd0d77034a4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e2a69949c94d8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7d5f8a28e04845" /><Relationship Type="http://schemas.openxmlformats.org/officeDocument/2006/relationships/theme" Target="/ppt/slideMasters/theme/theme1.xml" Id="R80e5d9936ffa4f3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77d5f8a28e0484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778654a5d24f7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9b2128d9f74c2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0fa8bf9ac2415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854e786f7e462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460650d2914ee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faece328964e3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CEDRA NORGE BOREALIS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NORGE BOREALIS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CEDRA NORGE BOREALIS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NORGE BOREALIS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NORGE BOREALIS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NORGE BOREALIS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NORGE BOREALIS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Ruseløkkveien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936 295 800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NORGE BOREALIS AS</a:t>
            </a:r>
          </a:p>
        </p:txBody>
      </p:sp>
    </p:spTree>
  </p:cSld>
  <p:clrMapOvr>
    <a:masterClrMapping xmlns:a="http://schemas.openxmlformats.org/drawingml/2006/main"/>
  </p:clrMapOvr>
</p:sld>
</file>