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6716af29434a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d8d4b6e06d4a87"/>
  </p:sldMasterIdLst>
  <p:sldIdLst>
    <p:sldId xmlns:r="http://schemas.openxmlformats.org/officeDocument/2006/relationships" id="256" r:id="R731969ea68f04f2d"/>
    <p:sldId xmlns:r="http://schemas.openxmlformats.org/officeDocument/2006/relationships" id="257" r:id="R4aa9036ee472486d"/>
    <p:sldId xmlns:r="http://schemas.openxmlformats.org/officeDocument/2006/relationships" id="258" r:id="R04ea8d76bb224c6e"/>
    <p:sldId xmlns:r="http://schemas.openxmlformats.org/officeDocument/2006/relationships" id="259" r:id="R420e66f77bdd453c"/>
    <p:sldId xmlns:r="http://schemas.openxmlformats.org/officeDocument/2006/relationships" id="260" r:id="Rde6acc2a2c3e4d4b"/>
    <p:sldId xmlns:r="http://schemas.openxmlformats.org/officeDocument/2006/relationships" id="261" r:id="Re9c4fa8d86bb4c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d8d4b6e06d4a87" /><Relationship Type="http://schemas.openxmlformats.org/officeDocument/2006/relationships/slide" Target="/ppt/slides/slide1.xml" Id="R731969ea68f04f2d" /><Relationship Type="http://schemas.openxmlformats.org/officeDocument/2006/relationships/slide" Target="/ppt/slides/slide2.xml" Id="R4aa9036ee472486d" /><Relationship Type="http://schemas.openxmlformats.org/officeDocument/2006/relationships/slide" Target="/ppt/slides/slide3.xml" Id="R04ea8d76bb224c6e" /><Relationship Type="http://schemas.openxmlformats.org/officeDocument/2006/relationships/slide" Target="/ppt/slides/slide4.xml" Id="R420e66f77bdd453c" /><Relationship Type="http://schemas.openxmlformats.org/officeDocument/2006/relationships/slide" Target="/ppt/slides/slide5.xml" Id="Rde6acc2a2c3e4d4b" /><Relationship Type="http://schemas.openxmlformats.org/officeDocument/2006/relationships/slide" Target="/ppt/slides/slide6.xml" Id="Re9c4fa8d86bb4c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5ad37859e14a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86eec35ca43de" /><Relationship Type="http://schemas.openxmlformats.org/officeDocument/2006/relationships/theme" Target="/ppt/slideMasters/theme/theme1.xml" Id="R508a35c5afd741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786eec35ca43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e103f470048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2d5bbdd5840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07fc9cda44c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15559641a41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6f211dbfd4e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5c5042bcd41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CEDRA NORGE BOREALIS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BOREALIS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BOREALIS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BOREALIS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BOREALIS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BOREALIS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Ruseløkkveien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936 295 800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BOREALIS AS</a:t>
            </a:r>
          </a:p>
        </p:txBody>
      </p:sp>
    </p:spTree>
  </p:cSld>
  <p:clrMapOvr>
    <a:masterClrMapping xmlns:a="http://schemas.openxmlformats.org/drawingml/2006/main"/>
  </p:clrMapOvr>
</p:sld>
</file>