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8221ed6b8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1717f1c10456b"/>
  </p:sldMasterIdLst>
  <p:sldIdLst>
    <p:sldId xmlns:r="http://schemas.openxmlformats.org/officeDocument/2006/relationships" id="256" r:id="Rbce4d475a5b74ef6"/>
    <p:sldId xmlns:r="http://schemas.openxmlformats.org/officeDocument/2006/relationships" id="257" r:id="R57e85688631141ee"/>
    <p:sldId xmlns:r="http://schemas.openxmlformats.org/officeDocument/2006/relationships" id="258" r:id="R5a706156207740f5"/>
    <p:sldId xmlns:r="http://schemas.openxmlformats.org/officeDocument/2006/relationships" id="259" r:id="Ra57a90815a6b4ebc"/>
    <p:sldId xmlns:r="http://schemas.openxmlformats.org/officeDocument/2006/relationships" id="260" r:id="R413f0292f36f4f67"/>
    <p:sldId xmlns:r="http://schemas.openxmlformats.org/officeDocument/2006/relationships" id="261" r:id="R5a9409896b084b93"/>
    <p:sldId xmlns:r="http://schemas.openxmlformats.org/officeDocument/2006/relationships" id="262" r:id="R672f599f4ae6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1717f1c10456b" /><Relationship Type="http://schemas.openxmlformats.org/officeDocument/2006/relationships/slide" Target="/ppt/slides/slide1.xml" Id="Rbce4d475a5b74ef6" /><Relationship Type="http://schemas.openxmlformats.org/officeDocument/2006/relationships/slide" Target="/ppt/slides/slide2.xml" Id="R57e85688631141ee" /><Relationship Type="http://schemas.openxmlformats.org/officeDocument/2006/relationships/slide" Target="/ppt/slides/slide3.xml" Id="R5a706156207740f5" /><Relationship Type="http://schemas.openxmlformats.org/officeDocument/2006/relationships/slide" Target="/ppt/slides/slide4.xml" Id="Ra57a90815a6b4ebc" /><Relationship Type="http://schemas.openxmlformats.org/officeDocument/2006/relationships/slide" Target="/ppt/slides/slide5.xml" Id="R413f0292f36f4f67" /><Relationship Type="http://schemas.openxmlformats.org/officeDocument/2006/relationships/slide" Target="/ppt/slides/slide6.xml" Id="R5a9409896b084b93" /><Relationship Type="http://schemas.openxmlformats.org/officeDocument/2006/relationships/slide" Target="/ppt/slides/slide7.xml" Id="R672f599f4ae6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dc86fe8b8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982268944a00" /><Relationship Type="http://schemas.openxmlformats.org/officeDocument/2006/relationships/theme" Target="/ppt/slideMasters/theme/theme1.xml" Id="R8618189357c8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4698226894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d64145eb2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62da77eb24b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4a99ac066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8f5fcc2194f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3a25585c549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503ad85644b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e29914aa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SMN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845 574 356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106 376 021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82 576 032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485 421 564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793 596 420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88,7 %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smnregnskap@smnregnskap.no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