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deec89fe9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e9c7c034d41af"/>
  </p:sldMasterIdLst>
  <p:sldIdLst>
    <p:sldId xmlns:r="http://schemas.openxmlformats.org/officeDocument/2006/relationships" id="256" r:id="R98a4788402fb4e5f"/>
    <p:sldId xmlns:r="http://schemas.openxmlformats.org/officeDocument/2006/relationships" id="257" r:id="R0758edd3eb7348e8"/>
    <p:sldId xmlns:r="http://schemas.openxmlformats.org/officeDocument/2006/relationships" id="258" r:id="Rb8e891e1f2ab43c0"/>
    <p:sldId xmlns:r="http://schemas.openxmlformats.org/officeDocument/2006/relationships" id="259" r:id="R3cda9e89e90c452f"/>
    <p:sldId xmlns:r="http://schemas.openxmlformats.org/officeDocument/2006/relationships" id="260" r:id="R7b6826c2f2314860"/>
    <p:sldId xmlns:r="http://schemas.openxmlformats.org/officeDocument/2006/relationships" id="261" r:id="R2f9843f63262464c"/>
    <p:sldId xmlns:r="http://schemas.openxmlformats.org/officeDocument/2006/relationships" id="262" r:id="R86763a9d21ec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e9c7c034d41af" /><Relationship Type="http://schemas.openxmlformats.org/officeDocument/2006/relationships/slide" Target="/ppt/slides/slide1.xml" Id="R98a4788402fb4e5f" /><Relationship Type="http://schemas.openxmlformats.org/officeDocument/2006/relationships/slide" Target="/ppt/slides/slide2.xml" Id="R0758edd3eb7348e8" /><Relationship Type="http://schemas.openxmlformats.org/officeDocument/2006/relationships/slide" Target="/ppt/slides/slide3.xml" Id="Rb8e891e1f2ab43c0" /><Relationship Type="http://schemas.openxmlformats.org/officeDocument/2006/relationships/slide" Target="/ppt/slides/slide4.xml" Id="R3cda9e89e90c452f" /><Relationship Type="http://schemas.openxmlformats.org/officeDocument/2006/relationships/slide" Target="/ppt/slides/slide5.xml" Id="R7b6826c2f2314860" /><Relationship Type="http://schemas.openxmlformats.org/officeDocument/2006/relationships/slide" Target="/ppt/slides/slide6.xml" Id="R2f9843f63262464c" /><Relationship Type="http://schemas.openxmlformats.org/officeDocument/2006/relationships/slide" Target="/ppt/slides/slide7.xml" Id="R86763a9d21ec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5c1938153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6437c924540d3" /><Relationship Type="http://schemas.openxmlformats.org/officeDocument/2006/relationships/theme" Target="/ppt/slideMasters/theme/theme1.xml" Id="R8c62eb4c0c65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56437c9245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9400d3e4b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1080ee08e45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c7d17e61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b3c903aca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d2f290b47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a75cc8ac4b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297b61b0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ZACHARIASSEN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ZACHARIASSEN INVEST AS ble etablert [år] og holder til i Sandsli.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STENBY ZACHARIASSEN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Sandslibakken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5253 Sandsli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936 265 251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ZACHARIASSEN INVEST AS</a:t>
            </a:r>
          </a:p>
        </p:txBody>
      </p:sp>
    </p:spTree>
  </p:cSld>
  <p:clrMapOvr>
    <a:masterClrMapping xmlns:a="http://schemas.openxmlformats.org/drawingml/2006/main"/>
  </p:clrMapOvr>
</p:sld>
</file>