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fd1be1e16346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a5deb3cade431d"/>
  </p:sldMasterIdLst>
  <p:sldIdLst>
    <p:sldId xmlns:r="http://schemas.openxmlformats.org/officeDocument/2006/relationships" id="256" r:id="R15f5df3b40af48a2"/>
    <p:sldId xmlns:r="http://schemas.openxmlformats.org/officeDocument/2006/relationships" id="257" r:id="Re5d07b6537664bc3"/>
    <p:sldId xmlns:r="http://schemas.openxmlformats.org/officeDocument/2006/relationships" id="258" r:id="R798d14e4e05946b3"/>
    <p:sldId xmlns:r="http://schemas.openxmlformats.org/officeDocument/2006/relationships" id="259" r:id="Rbae18defdc6249b9"/>
    <p:sldId xmlns:r="http://schemas.openxmlformats.org/officeDocument/2006/relationships" id="260" r:id="R563ee96c4a004f6c"/>
    <p:sldId xmlns:r="http://schemas.openxmlformats.org/officeDocument/2006/relationships" id="261" r:id="Rf5a56253fb9144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a5deb3cade431d" /><Relationship Type="http://schemas.openxmlformats.org/officeDocument/2006/relationships/slide" Target="/ppt/slides/slide1.xml" Id="R15f5df3b40af48a2" /><Relationship Type="http://schemas.openxmlformats.org/officeDocument/2006/relationships/slide" Target="/ppt/slides/slide2.xml" Id="Re5d07b6537664bc3" /><Relationship Type="http://schemas.openxmlformats.org/officeDocument/2006/relationships/slide" Target="/ppt/slides/slide3.xml" Id="R798d14e4e05946b3" /><Relationship Type="http://schemas.openxmlformats.org/officeDocument/2006/relationships/slide" Target="/ppt/slides/slide4.xml" Id="Rbae18defdc6249b9" /><Relationship Type="http://schemas.openxmlformats.org/officeDocument/2006/relationships/slide" Target="/ppt/slides/slide5.xml" Id="R563ee96c4a004f6c" /><Relationship Type="http://schemas.openxmlformats.org/officeDocument/2006/relationships/slide" Target="/ppt/slides/slide6.xml" Id="Rf5a56253fb9144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d8bbeb39594b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a2383fcab4a4c" /><Relationship Type="http://schemas.openxmlformats.org/officeDocument/2006/relationships/theme" Target="/ppt/slideMasters/theme/theme1.xml" Id="R435570c34d1d43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0a2383fcab4a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5a4f74f1447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c6e645284c4d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9d0f10f8448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46f8a7f174e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61d7990ad48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484d7ce59c44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ZEO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ZEO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ZARA EMILIA ÖSTERVALL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Holmboes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zaraoe@gmail.com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936 252 516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ZEO INVEST AS</a:t>
            </a:r>
          </a:p>
        </p:txBody>
      </p:sp>
    </p:spTree>
  </p:cSld>
  <p:clrMapOvr>
    <a:masterClrMapping xmlns:a="http://schemas.openxmlformats.org/drawingml/2006/main"/>
  </p:clrMapOvr>
</p:sld>
</file>