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dca3be91ff49a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34b497b8b9438f"/>
  </p:sldMasterIdLst>
  <p:sldIdLst>
    <p:sldId xmlns:r="http://schemas.openxmlformats.org/officeDocument/2006/relationships" id="256" r:id="Rb5f87cddbf414907"/>
    <p:sldId xmlns:r="http://schemas.openxmlformats.org/officeDocument/2006/relationships" id="257" r:id="R35432b50b1584182"/>
    <p:sldId xmlns:r="http://schemas.openxmlformats.org/officeDocument/2006/relationships" id="258" r:id="Rc62f2c1c90de42de"/>
    <p:sldId xmlns:r="http://schemas.openxmlformats.org/officeDocument/2006/relationships" id="259" r:id="R0e71f5797fc54878"/>
    <p:sldId xmlns:r="http://schemas.openxmlformats.org/officeDocument/2006/relationships" id="260" r:id="R45c2fd894f6b460f"/>
    <p:sldId xmlns:r="http://schemas.openxmlformats.org/officeDocument/2006/relationships" id="261" r:id="R5be81d490b8547b1"/>
    <p:sldId xmlns:r="http://schemas.openxmlformats.org/officeDocument/2006/relationships" id="262" r:id="R67cefd1ddb6544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34b497b8b9438f" /><Relationship Type="http://schemas.openxmlformats.org/officeDocument/2006/relationships/slide" Target="/ppt/slides/slide1.xml" Id="Rb5f87cddbf414907" /><Relationship Type="http://schemas.openxmlformats.org/officeDocument/2006/relationships/slide" Target="/ppt/slides/slide2.xml" Id="R35432b50b1584182" /><Relationship Type="http://schemas.openxmlformats.org/officeDocument/2006/relationships/slide" Target="/ppt/slides/slide3.xml" Id="Rc62f2c1c90de42de" /><Relationship Type="http://schemas.openxmlformats.org/officeDocument/2006/relationships/slide" Target="/ppt/slides/slide4.xml" Id="R0e71f5797fc54878" /><Relationship Type="http://schemas.openxmlformats.org/officeDocument/2006/relationships/slide" Target="/ppt/slides/slide5.xml" Id="R45c2fd894f6b460f" /><Relationship Type="http://schemas.openxmlformats.org/officeDocument/2006/relationships/slide" Target="/ppt/slides/slide6.xml" Id="R5be81d490b8547b1" /><Relationship Type="http://schemas.openxmlformats.org/officeDocument/2006/relationships/slide" Target="/ppt/slides/slide7.xml" Id="R67cefd1ddb6544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a675a4b89a45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5a471593a46c5" /><Relationship Type="http://schemas.openxmlformats.org/officeDocument/2006/relationships/theme" Target="/ppt/slideMasters/theme/theme1.xml" Id="Re674a9473a0047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35a471593a46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f34b1470724c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656c107d44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8ceffcfee43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0d1a5f37b4b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3e0139ad72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c330123cf49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98415a6c04e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VAJA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VAJA HOLDING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91 986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VÅGA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Fjellskrenten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936 248 586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VAJA HOLDING AS</a:t>
            </a:r>
          </a:p>
        </p:txBody>
      </p:sp>
    </p:spTree>
  </p:cSld>
  <p:clrMapOvr>
    <a:masterClrMapping xmlns:a="http://schemas.openxmlformats.org/drawingml/2006/main"/>
  </p:clrMapOvr>
</p:sld>
</file>