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0168efb52944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a5592468db4576"/>
  </p:sldMasterIdLst>
  <p:sldIdLst>
    <p:sldId xmlns:r="http://schemas.openxmlformats.org/officeDocument/2006/relationships" id="256" r:id="Rdc0ae401671346d8"/>
    <p:sldId xmlns:r="http://schemas.openxmlformats.org/officeDocument/2006/relationships" id="257" r:id="R819da543b9de400d"/>
    <p:sldId xmlns:r="http://schemas.openxmlformats.org/officeDocument/2006/relationships" id="258" r:id="Rff4bb1e7a0c34fbf"/>
    <p:sldId xmlns:r="http://schemas.openxmlformats.org/officeDocument/2006/relationships" id="259" r:id="R94ea52cfe0fa4548"/>
    <p:sldId xmlns:r="http://schemas.openxmlformats.org/officeDocument/2006/relationships" id="260" r:id="Rf6770be73d504e07"/>
    <p:sldId xmlns:r="http://schemas.openxmlformats.org/officeDocument/2006/relationships" id="261" r:id="R321c0c070e354dca"/>
    <p:sldId xmlns:r="http://schemas.openxmlformats.org/officeDocument/2006/relationships" id="262" r:id="Rbb35867afafd47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a5592468db4576" /><Relationship Type="http://schemas.openxmlformats.org/officeDocument/2006/relationships/slide" Target="/ppt/slides/slide1.xml" Id="Rdc0ae401671346d8" /><Relationship Type="http://schemas.openxmlformats.org/officeDocument/2006/relationships/slide" Target="/ppt/slides/slide2.xml" Id="R819da543b9de400d" /><Relationship Type="http://schemas.openxmlformats.org/officeDocument/2006/relationships/slide" Target="/ppt/slides/slide3.xml" Id="Rff4bb1e7a0c34fbf" /><Relationship Type="http://schemas.openxmlformats.org/officeDocument/2006/relationships/slide" Target="/ppt/slides/slide4.xml" Id="R94ea52cfe0fa4548" /><Relationship Type="http://schemas.openxmlformats.org/officeDocument/2006/relationships/slide" Target="/ppt/slides/slide5.xml" Id="Rf6770be73d504e07" /><Relationship Type="http://schemas.openxmlformats.org/officeDocument/2006/relationships/slide" Target="/ppt/slides/slide6.xml" Id="R321c0c070e354dca" /><Relationship Type="http://schemas.openxmlformats.org/officeDocument/2006/relationships/slide" Target="/ppt/slides/slide7.xml" Id="Rbb35867afafd47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5692d7b4fd45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02ee1e5c04a79" /><Relationship Type="http://schemas.openxmlformats.org/officeDocument/2006/relationships/theme" Target="/ppt/slideMasters/theme/theme1.xml" Id="R42daac914af242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a02ee1e5c04a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fece1632049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6a616441246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fe1b8bb5143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2f09522024d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522955fa241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430972bf84d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8517f40c947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B. LOSSIUS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LOSSIUS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 LOSSIUS HOLDING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LOSSIUS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LOSSIUS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LOSSIUS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152 530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LOSSIUS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BELINDA LOSSIUS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LOSSIUS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1672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936 243 053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LOSSIUS HOLDING AS</a:t>
            </a:r>
          </a:p>
        </p:txBody>
      </p:sp>
    </p:spTree>
  </p:cSld>
  <p:clrMapOvr>
    <a:masterClrMapping xmlns:a="http://schemas.openxmlformats.org/drawingml/2006/main"/>
  </p:clrMapOvr>
</p:sld>
</file>