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217c7786c24c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938c75afda4c7d"/>
  </p:sldMasterIdLst>
  <p:sldIdLst>
    <p:sldId xmlns:r="http://schemas.openxmlformats.org/officeDocument/2006/relationships" id="256" r:id="R6060ed38b96c4599"/>
    <p:sldId xmlns:r="http://schemas.openxmlformats.org/officeDocument/2006/relationships" id="257" r:id="R65b66bf16fed43d7"/>
    <p:sldId xmlns:r="http://schemas.openxmlformats.org/officeDocument/2006/relationships" id="258" r:id="Rc0b972f2fe504967"/>
    <p:sldId xmlns:r="http://schemas.openxmlformats.org/officeDocument/2006/relationships" id="259" r:id="R70e0e6ac8baf4bad"/>
    <p:sldId xmlns:r="http://schemas.openxmlformats.org/officeDocument/2006/relationships" id="260" r:id="Ra1038c16ed544df6"/>
    <p:sldId xmlns:r="http://schemas.openxmlformats.org/officeDocument/2006/relationships" id="261" r:id="R8db2a0e6af61414b"/>
    <p:sldId xmlns:r="http://schemas.openxmlformats.org/officeDocument/2006/relationships" id="262" r:id="R29e8b1de8b1a4c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938c75afda4c7d" /><Relationship Type="http://schemas.openxmlformats.org/officeDocument/2006/relationships/slide" Target="/ppt/slides/slide1.xml" Id="R6060ed38b96c4599" /><Relationship Type="http://schemas.openxmlformats.org/officeDocument/2006/relationships/slide" Target="/ppt/slides/slide2.xml" Id="R65b66bf16fed43d7" /><Relationship Type="http://schemas.openxmlformats.org/officeDocument/2006/relationships/slide" Target="/ppt/slides/slide3.xml" Id="Rc0b972f2fe504967" /><Relationship Type="http://schemas.openxmlformats.org/officeDocument/2006/relationships/slide" Target="/ppt/slides/slide4.xml" Id="R70e0e6ac8baf4bad" /><Relationship Type="http://schemas.openxmlformats.org/officeDocument/2006/relationships/slide" Target="/ppt/slides/slide5.xml" Id="Ra1038c16ed544df6" /><Relationship Type="http://schemas.openxmlformats.org/officeDocument/2006/relationships/slide" Target="/ppt/slides/slide6.xml" Id="R8db2a0e6af61414b" /><Relationship Type="http://schemas.openxmlformats.org/officeDocument/2006/relationships/slide" Target="/ppt/slides/slide7.xml" Id="R29e8b1de8b1a4c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530d15294d4e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bb1b9d0fe4f2f" /><Relationship Type="http://schemas.openxmlformats.org/officeDocument/2006/relationships/theme" Target="/ppt/slideMasters/theme/theme1.xml" Id="Rc9e6909a68a7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1bb1b9d0fe4f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caaa6357d46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ed8ef2a88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deba7ad5c42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f9ed7b722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9b9a4a2c149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73e944b964b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68e0a41aa4a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JMO2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JMO2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7 783 120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5 911 615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12 811 615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Aspåsveien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936 239 854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JMO2 AS</a:t>
            </a:r>
          </a:p>
        </p:txBody>
      </p:sp>
    </p:spTree>
  </p:cSld>
  <p:clrMapOvr>
    <a:masterClrMapping xmlns:a="http://schemas.openxmlformats.org/drawingml/2006/main"/>
  </p:clrMapOvr>
</p:sld>
</file>