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eba016b00b45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35dabb2b2e4b87"/>
  </p:sldMasterIdLst>
  <p:sldIdLst>
    <p:sldId xmlns:r="http://schemas.openxmlformats.org/officeDocument/2006/relationships" id="256" r:id="R2df885cc94f44a1a"/>
    <p:sldId xmlns:r="http://schemas.openxmlformats.org/officeDocument/2006/relationships" id="257" r:id="R758cef2c9d8c4e7b"/>
    <p:sldId xmlns:r="http://schemas.openxmlformats.org/officeDocument/2006/relationships" id="258" r:id="Rbbc63897b13e4b5e"/>
    <p:sldId xmlns:r="http://schemas.openxmlformats.org/officeDocument/2006/relationships" id="259" r:id="R8e6cea20b8534639"/>
    <p:sldId xmlns:r="http://schemas.openxmlformats.org/officeDocument/2006/relationships" id="260" r:id="R7f70c5df8a7648d8"/>
    <p:sldId xmlns:r="http://schemas.openxmlformats.org/officeDocument/2006/relationships" id="261" r:id="R811436615e1b4c6c"/>
    <p:sldId xmlns:r="http://schemas.openxmlformats.org/officeDocument/2006/relationships" id="262" r:id="R53d53406698341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5dabb2b2e4b87" /><Relationship Type="http://schemas.openxmlformats.org/officeDocument/2006/relationships/slide" Target="/ppt/slides/slide1.xml" Id="R2df885cc94f44a1a" /><Relationship Type="http://schemas.openxmlformats.org/officeDocument/2006/relationships/slide" Target="/ppt/slides/slide2.xml" Id="R758cef2c9d8c4e7b" /><Relationship Type="http://schemas.openxmlformats.org/officeDocument/2006/relationships/slide" Target="/ppt/slides/slide3.xml" Id="Rbbc63897b13e4b5e" /><Relationship Type="http://schemas.openxmlformats.org/officeDocument/2006/relationships/slide" Target="/ppt/slides/slide4.xml" Id="R8e6cea20b8534639" /><Relationship Type="http://schemas.openxmlformats.org/officeDocument/2006/relationships/slide" Target="/ppt/slides/slide5.xml" Id="R7f70c5df8a7648d8" /><Relationship Type="http://schemas.openxmlformats.org/officeDocument/2006/relationships/slide" Target="/ppt/slides/slide6.xml" Id="R811436615e1b4c6c" /><Relationship Type="http://schemas.openxmlformats.org/officeDocument/2006/relationships/slide" Target="/ppt/slides/slide7.xml" Id="R53d53406698341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3bece89d04d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1800c71124b66" /><Relationship Type="http://schemas.openxmlformats.org/officeDocument/2006/relationships/theme" Target="/ppt/slideMasters/theme/theme1.xml" Id="R78e3de942b7a4c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51800c71124b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aa9ae5f5d45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0efdd0dbd40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83b51fb1f44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71a51cc39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ca28c58a84c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84eb449384d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a3a7d76594d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SAJ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7 786 817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12 815 312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12 826 812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Reinsnes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936 239 846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SAJ AS</a:t>
            </a:r>
          </a:p>
        </p:txBody>
      </p:sp>
    </p:spTree>
  </p:cSld>
  <p:clrMapOvr>
    <a:masterClrMapping xmlns:a="http://schemas.openxmlformats.org/drawingml/2006/main"/>
  </p:clrMapOvr>
</p:sld>
</file>