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22f1a3e684d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3e9b9d4b94428a"/>
  </p:sldMasterIdLst>
  <p:sldIdLst>
    <p:sldId xmlns:r="http://schemas.openxmlformats.org/officeDocument/2006/relationships" id="256" r:id="R5f9db57d5b3844b0"/>
    <p:sldId xmlns:r="http://schemas.openxmlformats.org/officeDocument/2006/relationships" id="257" r:id="Re38174ce20a547fa"/>
    <p:sldId xmlns:r="http://schemas.openxmlformats.org/officeDocument/2006/relationships" id="258" r:id="R80233407be9f4fbd"/>
    <p:sldId xmlns:r="http://schemas.openxmlformats.org/officeDocument/2006/relationships" id="259" r:id="R5ea9748198604583"/>
    <p:sldId xmlns:r="http://schemas.openxmlformats.org/officeDocument/2006/relationships" id="260" r:id="Rc41beb9f670b44c0"/>
    <p:sldId xmlns:r="http://schemas.openxmlformats.org/officeDocument/2006/relationships" id="261" r:id="Rcfd3146c77df408c"/>
    <p:sldId xmlns:r="http://schemas.openxmlformats.org/officeDocument/2006/relationships" id="262" r:id="R9685d3bf103d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e9b9d4b94428a" /><Relationship Type="http://schemas.openxmlformats.org/officeDocument/2006/relationships/slide" Target="/ppt/slides/slide1.xml" Id="R5f9db57d5b3844b0" /><Relationship Type="http://schemas.openxmlformats.org/officeDocument/2006/relationships/slide" Target="/ppt/slides/slide2.xml" Id="Re38174ce20a547fa" /><Relationship Type="http://schemas.openxmlformats.org/officeDocument/2006/relationships/slide" Target="/ppt/slides/slide3.xml" Id="R80233407be9f4fbd" /><Relationship Type="http://schemas.openxmlformats.org/officeDocument/2006/relationships/slide" Target="/ppt/slides/slide4.xml" Id="R5ea9748198604583" /><Relationship Type="http://schemas.openxmlformats.org/officeDocument/2006/relationships/slide" Target="/ppt/slides/slide5.xml" Id="Rc41beb9f670b44c0" /><Relationship Type="http://schemas.openxmlformats.org/officeDocument/2006/relationships/slide" Target="/ppt/slides/slide6.xml" Id="Rcfd3146c77df408c" /><Relationship Type="http://schemas.openxmlformats.org/officeDocument/2006/relationships/slide" Target="/ppt/slides/slide7.xml" Id="R9685d3bf103d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ea8036f48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5a844c05b4a8a" /><Relationship Type="http://schemas.openxmlformats.org/officeDocument/2006/relationships/theme" Target="/ppt/slideMasters/theme/theme1.xml" Id="R4ba39aa02637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5a844c05b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0eec13c3c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19c0e6f0d40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87405a858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af68d35b7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f8cef93e9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3bfe8aaf54b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6c7df1ec747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LAKWJ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LAKWJ AS ble etablert [år] og holder til i Alsvåg.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15 589 005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25 652 495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KYST-REVISJON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Laksraveien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8432 Alsvåg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936 239 773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LAKWJ AS</a:t>
            </a:r>
          </a:p>
        </p:txBody>
      </p:sp>
    </p:spTree>
  </p:cSld>
  <p:clrMapOvr>
    <a:masterClrMapping xmlns:a="http://schemas.openxmlformats.org/drawingml/2006/main"/>
  </p:clrMapOvr>
</p:sld>
</file>