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ab14f3b23b146d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79a90f4ef7c4ab6"/>
  </p:sldMasterIdLst>
  <p:sldIdLst>
    <p:sldId xmlns:r="http://schemas.openxmlformats.org/officeDocument/2006/relationships" id="256" r:id="R01f84588890842e2"/>
    <p:sldId xmlns:r="http://schemas.openxmlformats.org/officeDocument/2006/relationships" id="257" r:id="Rc72b7ccc73f84650"/>
    <p:sldId xmlns:r="http://schemas.openxmlformats.org/officeDocument/2006/relationships" id="258" r:id="R0531de00a3f44916"/>
    <p:sldId xmlns:r="http://schemas.openxmlformats.org/officeDocument/2006/relationships" id="259" r:id="Rc81f0effebb74a43"/>
    <p:sldId xmlns:r="http://schemas.openxmlformats.org/officeDocument/2006/relationships" id="260" r:id="Re97c61ced01842e4"/>
    <p:sldId xmlns:r="http://schemas.openxmlformats.org/officeDocument/2006/relationships" id="261" r:id="R159e0679c05f4a3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9a90f4ef7c4ab6" /><Relationship Type="http://schemas.openxmlformats.org/officeDocument/2006/relationships/slide" Target="/ppt/slides/slide1.xml" Id="R01f84588890842e2" /><Relationship Type="http://schemas.openxmlformats.org/officeDocument/2006/relationships/slide" Target="/ppt/slides/slide2.xml" Id="Rc72b7ccc73f84650" /><Relationship Type="http://schemas.openxmlformats.org/officeDocument/2006/relationships/slide" Target="/ppt/slides/slide3.xml" Id="R0531de00a3f44916" /><Relationship Type="http://schemas.openxmlformats.org/officeDocument/2006/relationships/slide" Target="/ppt/slides/slide4.xml" Id="Rc81f0effebb74a43" /><Relationship Type="http://schemas.openxmlformats.org/officeDocument/2006/relationships/slide" Target="/ppt/slides/slide5.xml" Id="Re97c61ced01842e4" /><Relationship Type="http://schemas.openxmlformats.org/officeDocument/2006/relationships/slide" Target="/ppt/slides/slide6.xml" Id="R159e0679c05f4a3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12f3499041481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f3b7e22fd64072" /><Relationship Type="http://schemas.openxmlformats.org/officeDocument/2006/relationships/theme" Target="/ppt/slideMasters/theme/theme1.xml" Id="R245ad5672a2a444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0f3b7e22fd6407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cd5880d2184aa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dd58b2b38c4db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1baf72ca5b4be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50792546794af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1ab69caa2d410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7c83be0a104ae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KREATIVT KAOS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KREATIVT KAOS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KREATIVT KAOS AS ble etablert [år] og holder til i Nordby.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KREATIVT KAOS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KREATIVT KAOS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KREATIVT KAOS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KRISTINE ERIKSEN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KREATIVT KAOS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Enervegen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2009 Nordby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kristineeriksen1@gmail.com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936 227 015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KREATIVT KAOS AS</a:t>
            </a:r>
          </a:p>
        </p:txBody>
      </p:sp>
    </p:spTree>
  </p:cSld>
  <p:clrMapOvr>
    <a:masterClrMapping xmlns:a="http://schemas.openxmlformats.org/drawingml/2006/main"/>
  </p:clrMapOvr>
</p:sld>
</file>