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e928d73fc843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d9bfbf7c3947ff"/>
  </p:sldMasterIdLst>
  <p:sldIdLst>
    <p:sldId xmlns:r="http://schemas.openxmlformats.org/officeDocument/2006/relationships" id="256" r:id="Rcf9bed2355c44aac"/>
    <p:sldId xmlns:r="http://schemas.openxmlformats.org/officeDocument/2006/relationships" id="257" r:id="Rbdae95619e414fd6"/>
    <p:sldId xmlns:r="http://schemas.openxmlformats.org/officeDocument/2006/relationships" id="258" r:id="R822bab9eb4684f4a"/>
    <p:sldId xmlns:r="http://schemas.openxmlformats.org/officeDocument/2006/relationships" id="259" r:id="Re2be6182399048f8"/>
    <p:sldId xmlns:r="http://schemas.openxmlformats.org/officeDocument/2006/relationships" id="260" r:id="R84b5ae7601cc4146"/>
    <p:sldId xmlns:r="http://schemas.openxmlformats.org/officeDocument/2006/relationships" id="261" r:id="R6a43e064eeb444be"/>
    <p:sldId xmlns:r="http://schemas.openxmlformats.org/officeDocument/2006/relationships" id="262" r:id="R186227c8f2c843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d9bfbf7c3947ff" /><Relationship Type="http://schemas.openxmlformats.org/officeDocument/2006/relationships/slide" Target="/ppt/slides/slide1.xml" Id="Rcf9bed2355c44aac" /><Relationship Type="http://schemas.openxmlformats.org/officeDocument/2006/relationships/slide" Target="/ppt/slides/slide2.xml" Id="Rbdae95619e414fd6" /><Relationship Type="http://schemas.openxmlformats.org/officeDocument/2006/relationships/slide" Target="/ppt/slides/slide3.xml" Id="R822bab9eb4684f4a" /><Relationship Type="http://schemas.openxmlformats.org/officeDocument/2006/relationships/slide" Target="/ppt/slides/slide4.xml" Id="Re2be6182399048f8" /><Relationship Type="http://schemas.openxmlformats.org/officeDocument/2006/relationships/slide" Target="/ppt/slides/slide5.xml" Id="R84b5ae7601cc4146" /><Relationship Type="http://schemas.openxmlformats.org/officeDocument/2006/relationships/slide" Target="/ppt/slides/slide6.xml" Id="R6a43e064eeb444be" /><Relationship Type="http://schemas.openxmlformats.org/officeDocument/2006/relationships/slide" Target="/ppt/slides/slide7.xml" Id="R186227c8f2c843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d26cac63e54f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9de3cd0f6459f" /><Relationship Type="http://schemas.openxmlformats.org/officeDocument/2006/relationships/theme" Target="/ppt/slideMasters/theme/theme1.xml" Id="R024a0a74380240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09de3cd0f645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6166a6b1c40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7d2650a1e34b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de898804844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401a4cd2554e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d5992652ae43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6de3ea65b44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9ff00422c4e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SCHURMEYER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SCHURMEYER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SCHURMEYER HOLDING AS ble etablert [år] og holder til i Fyllingsdalen.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SCHURMEYER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SCHURMEYER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SCHURMEYER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501 459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SCHURMEYER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ROBIN ANDRE SCHURMEYER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SCHURMEYER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Brinken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5142 Fyllingsdalen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936 226 779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SCHURMEYER HOLDING AS</a:t>
            </a:r>
          </a:p>
        </p:txBody>
      </p:sp>
    </p:spTree>
  </p:cSld>
  <p:clrMapOvr>
    <a:masterClrMapping xmlns:a="http://schemas.openxmlformats.org/drawingml/2006/main"/>
  </p:clrMapOvr>
</p:sld>
</file>