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6c96a983824a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0eea63abc74517"/>
  </p:sldMasterIdLst>
  <p:sldIdLst>
    <p:sldId xmlns:r="http://schemas.openxmlformats.org/officeDocument/2006/relationships" id="256" r:id="R000c02b4c1004973"/>
    <p:sldId xmlns:r="http://schemas.openxmlformats.org/officeDocument/2006/relationships" id="257" r:id="R5b4f8004847a4055"/>
    <p:sldId xmlns:r="http://schemas.openxmlformats.org/officeDocument/2006/relationships" id="258" r:id="Rabf23a66b87d44b8"/>
    <p:sldId xmlns:r="http://schemas.openxmlformats.org/officeDocument/2006/relationships" id="259" r:id="R9822d9cb50c34856"/>
    <p:sldId xmlns:r="http://schemas.openxmlformats.org/officeDocument/2006/relationships" id="260" r:id="R15ec9e30c3eb4cae"/>
    <p:sldId xmlns:r="http://schemas.openxmlformats.org/officeDocument/2006/relationships" id="261" r:id="R012e6e031f3d41eb"/>
    <p:sldId xmlns:r="http://schemas.openxmlformats.org/officeDocument/2006/relationships" id="262" r:id="R78eb2b3bd5a84e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0eea63abc74517" /><Relationship Type="http://schemas.openxmlformats.org/officeDocument/2006/relationships/slide" Target="/ppt/slides/slide1.xml" Id="R000c02b4c1004973" /><Relationship Type="http://schemas.openxmlformats.org/officeDocument/2006/relationships/slide" Target="/ppt/slides/slide2.xml" Id="R5b4f8004847a4055" /><Relationship Type="http://schemas.openxmlformats.org/officeDocument/2006/relationships/slide" Target="/ppt/slides/slide3.xml" Id="Rabf23a66b87d44b8" /><Relationship Type="http://schemas.openxmlformats.org/officeDocument/2006/relationships/slide" Target="/ppt/slides/slide4.xml" Id="R9822d9cb50c34856" /><Relationship Type="http://schemas.openxmlformats.org/officeDocument/2006/relationships/slide" Target="/ppt/slides/slide5.xml" Id="R15ec9e30c3eb4cae" /><Relationship Type="http://schemas.openxmlformats.org/officeDocument/2006/relationships/slide" Target="/ppt/slides/slide6.xml" Id="R012e6e031f3d41eb" /><Relationship Type="http://schemas.openxmlformats.org/officeDocument/2006/relationships/slide" Target="/ppt/slides/slide7.xml" Id="R78eb2b3bd5a84e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062abbe30d41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17bee36ce492c" /><Relationship Type="http://schemas.openxmlformats.org/officeDocument/2006/relationships/theme" Target="/ppt/slideMasters/theme/theme1.xml" Id="R5b424b23945844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017bee36ce49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f8ed2a33945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08d363dd34a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970026b3e47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d6f5deae041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7c95695b246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5344441c94d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cf4e5b35f46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KRIBRING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KRIBRING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KRIBRING HOLDING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KRIBRING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KRIBRING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KRIBRING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133 131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KRIBRING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BRINGEDAL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KRIBRING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Bjørkåsen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5228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936 226 167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KRIBRING HOLDING AS</a:t>
            </a:r>
          </a:p>
        </p:txBody>
      </p:sp>
    </p:spTree>
  </p:cSld>
  <p:clrMapOvr>
    <a:masterClrMapping xmlns:a="http://schemas.openxmlformats.org/drawingml/2006/main"/>
  </p:clrMapOvr>
</p:sld>
</file>