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f4a3549939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9136c59114eed"/>
  </p:sldMasterIdLst>
  <p:sldIdLst>
    <p:sldId xmlns:r="http://schemas.openxmlformats.org/officeDocument/2006/relationships" id="256" r:id="R06be519685084b66"/>
    <p:sldId xmlns:r="http://schemas.openxmlformats.org/officeDocument/2006/relationships" id="257" r:id="R7403aaa14895447a"/>
    <p:sldId xmlns:r="http://schemas.openxmlformats.org/officeDocument/2006/relationships" id="258" r:id="R327c17f320404d02"/>
    <p:sldId xmlns:r="http://schemas.openxmlformats.org/officeDocument/2006/relationships" id="259" r:id="Ref23c3fa3db34ced"/>
    <p:sldId xmlns:r="http://schemas.openxmlformats.org/officeDocument/2006/relationships" id="260" r:id="R59b8ce23ea16406c"/>
    <p:sldId xmlns:r="http://schemas.openxmlformats.org/officeDocument/2006/relationships" id="261" r:id="R237d59988128426d"/>
    <p:sldId xmlns:r="http://schemas.openxmlformats.org/officeDocument/2006/relationships" id="262" r:id="R6ca9c243b765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9136c59114eed" /><Relationship Type="http://schemas.openxmlformats.org/officeDocument/2006/relationships/slide" Target="/ppt/slides/slide1.xml" Id="R06be519685084b66" /><Relationship Type="http://schemas.openxmlformats.org/officeDocument/2006/relationships/slide" Target="/ppt/slides/slide2.xml" Id="R7403aaa14895447a" /><Relationship Type="http://schemas.openxmlformats.org/officeDocument/2006/relationships/slide" Target="/ppt/slides/slide3.xml" Id="R327c17f320404d02" /><Relationship Type="http://schemas.openxmlformats.org/officeDocument/2006/relationships/slide" Target="/ppt/slides/slide4.xml" Id="Ref23c3fa3db34ced" /><Relationship Type="http://schemas.openxmlformats.org/officeDocument/2006/relationships/slide" Target="/ppt/slides/slide5.xml" Id="R59b8ce23ea16406c" /><Relationship Type="http://schemas.openxmlformats.org/officeDocument/2006/relationships/slide" Target="/ppt/slides/slide6.xml" Id="R237d59988128426d" /><Relationship Type="http://schemas.openxmlformats.org/officeDocument/2006/relationships/slide" Target="/ppt/slides/slide7.xml" Id="R6ca9c243b765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a199bbe10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ddb3b98a84bb5" /><Relationship Type="http://schemas.openxmlformats.org/officeDocument/2006/relationships/theme" Target="/ppt/slideMasters/theme/theme1.xml" Id="R4e92ff727b354f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ddb3b98a8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9418dfa6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434747c8e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cc89c21d9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842e50b2442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8226d65bc4f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6d8b174214a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a8683adc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3 647 434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WILHELMUS CORNELIA SMITS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936 224 873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MARCS AS</a:t>
            </a:r>
          </a:p>
        </p:txBody>
      </p:sp>
    </p:spTree>
  </p:cSld>
  <p:clrMapOvr>
    <a:masterClrMapping xmlns:a="http://schemas.openxmlformats.org/drawingml/2006/main"/>
  </p:clrMapOvr>
</p:sld>
</file>