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49379bb84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ec1f6d22549a5"/>
  </p:sldMasterIdLst>
  <p:sldIdLst>
    <p:sldId xmlns:r="http://schemas.openxmlformats.org/officeDocument/2006/relationships" id="256" r:id="Rebd577acd2e048ec"/>
    <p:sldId xmlns:r="http://schemas.openxmlformats.org/officeDocument/2006/relationships" id="257" r:id="R14a040e679c84128"/>
    <p:sldId xmlns:r="http://schemas.openxmlformats.org/officeDocument/2006/relationships" id="258" r:id="R6fd15061abad4673"/>
    <p:sldId xmlns:r="http://schemas.openxmlformats.org/officeDocument/2006/relationships" id="259" r:id="R1f23029971dd47bf"/>
    <p:sldId xmlns:r="http://schemas.openxmlformats.org/officeDocument/2006/relationships" id="260" r:id="Rc77eeb2d98304be8"/>
    <p:sldId xmlns:r="http://schemas.openxmlformats.org/officeDocument/2006/relationships" id="261" r:id="Rb20bfe2538f94f1f"/>
    <p:sldId xmlns:r="http://schemas.openxmlformats.org/officeDocument/2006/relationships" id="262" r:id="R8e2e7fec490b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ec1f6d22549a5" /><Relationship Type="http://schemas.openxmlformats.org/officeDocument/2006/relationships/slide" Target="/ppt/slides/slide1.xml" Id="Rebd577acd2e048ec" /><Relationship Type="http://schemas.openxmlformats.org/officeDocument/2006/relationships/slide" Target="/ppt/slides/slide2.xml" Id="R14a040e679c84128" /><Relationship Type="http://schemas.openxmlformats.org/officeDocument/2006/relationships/slide" Target="/ppt/slides/slide3.xml" Id="R6fd15061abad4673" /><Relationship Type="http://schemas.openxmlformats.org/officeDocument/2006/relationships/slide" Target="/ppt/slides/slide4.xml" Id="R1f23029971dd47bf" /><Relationship Type="http://schemas.openxmlformats.org/officeDocument/2006/relationships/slide" Target="/ppt/slides/slide5.xml" Id="Rc77eeb2d98304be8" /><Relationship Type="http://schemas.openxmlformats.org/officeDocument/2006/relationships/slide" Target="/ppt/slides/slide6.xml" Id="Rb20bfe2538f94f1f" /><Relationship Type="http://schemas.openxmlformats.org/officeDocument/2006/relationships/slide" Target="/ppt/slides/slide7.xml" Id="R8e2e7fec490b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39eaad630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9f9ef5814f6f" /><Relationship Type="http://schemas.openxmlformats.org/officeDocument/2006/relationships/theme" Target="/ppt/slideMasters/theme/theme1.xml" Id="R83200537f799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f9f9ef581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c6e7515c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bf668ee7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366e73372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f721212e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cd1372077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081ace27e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bf26916a3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HÅVARD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936 218 652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