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05690e10b4f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6c6ea2e78479d"/>
  </p:sldMasterIdLst>
  <p:sldIdLst>
    <p:sldId xmlns:r="http://schemas.openxmlformats.org/officeDocument/2006/relationships" id="256" r:id="Rb48a632f14f0458c"/>
    <p:sldId xmlns:r="http://schemas.openxmlformats.org/officeDocument/2006/relationships" id="257" r:id="Rb12d99554ea74285"/>
    <p:sldId xmlns:r="http://schemas.openxmlformats.org/officeDocument/2006/relationships" id="258" r:id="R4ffb2716d27847ef"/>
    <p:sldId xmlns:r="http://schemas.openxmlformats.org/officeDocument/2006/relationships" id="259" r:id="R9d6701221c874276"/>
    <p:sldId xmlns:r="http://schemas.openxmlformats.org/officeDocument/2006/relationships" id="260" r:id="Rea378f6d1bf24bbf"/>
    <p:sldId xmlns:r="http://schemas.openxmlformats.org/officeDocument/2006/relationships" id="261" r:id="Rc29e1d4ad36244df"/>
    <p:sldId xmlns:r="http://schemas.openxmlformats.org/officeDocument/2006/relationships" id="262" r:id="R1beb57fe804342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6c6ea2e78479d" /><Relationship Type="http://schemas.openxmlformats.org/officeDocument/2006/relationships/slide" Target="/ppt/slides/slide1.xml" Id="Rb48a632f14f0458c" /><Relationship Type="http://schemas.openxmlformats.org/officeDocument/2006/relationships/slide" Target="/ppt/slides/slide2.xml" Id="Rb12d99554ea74285" /><Relationship Type="http://schemas.openxmlformats.org/officeDocument/2006/relationships/slide" Target="/ppt/slides/slide3.xml" Id="R4ffb2716d27847ef" /><Relationship Type="http://schemas.openxmlformats.org/officeDocument/2006/relationships/slide" Target="/ppt/slides/slide4.xml" Id="R9d6701221c874276" /><Relationship Type="http://schemas.openxmlformats.org/officeDocument/2006/relationships/slide" Target="/ppt/slides/slide5.xml" Id="Rea378f6d1bf24bbf" /><Relationship Type="http://schemas.openxmlformats.org/officeDocument/2006/relationships/slide" Target="/ppt/slides/slide6.xml" Id="Rc29e1d4ad36244df" /><Relationship Type="http://schemas.openxmlformats.org/officeDocument/2006/relationships/slide" Target="/ppt/slides/slide7.xml" Id="R1beb57fe804342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1d2b29de0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cde173e124023" /><Relationship Type="http://schemas.openxmlformats.org/officeDocument/2006/relationships/theme" Target="/ppt/slideMasters/theme/theme1.xml" Id="R5c52383a844c49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cde173e12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f1e781966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1bb8821ec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6c3eb5f4f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9d67d1cdf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85993484d45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0ec6aa12449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2454caaa1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DOAN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DOAN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Lørenvangen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doanelisabeth@gmail.com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936 212 468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DOAN INVEST AS</a:t>
            </a:r>
          </a:p>
        </p:txBody>
      </p:sp>
    </p:spTree>
  </p:cSld>
  <p:clrMapOvr>
    <a:masterClrMapping xmlns:a="http://schemas.openxmlformats.org/drawingml/2006/main"/>
  </p:clrMapOvr>
</p:sld>
</file>