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527934970041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264c9d417340ec"/>
  </p:sldMasterIdLst>
  <p:sldIdLst>
    <p:sldId xmlns:r="http://schemas.openxmlformats.org/officeDocument/2006/relationships" id="256" r:id="Rc6ae7df119014c0c"/>
    <p:sldId xmlns:r="http://schemas.openxmlformats.org/officeDocument/2006/relationships" id="257" r:id="R53fe3f9cc2844494"/>
    <p:sldId xmlns:r="http://schemas.openxmlformats.org/officeDocument/2006/relationships" id="258" r:id="R220a6080bf7442e2"/>
    <p:sldId xmlns:r="http://schemas.openxmlformats.org/officeDocument/2006/relationships" id="259" r:id="R15b25b8c51404779"/>
    <p:sldId xmlns:r="http://schemas.openxmlformats.org/officeDocument/2006/relationships" id="260" r:id="R2879818265044fe7"/>
    <p:sldId xmlns:r="http://schemas.openxmlformats.org/officeDocument/2006/relationships" id="261" r:id="Re18eb6ec44604fef"/>
    <p:sldId xmlns:r="http://schemas.openxmlformats.org/officeDocument/2006/relationships" id="262" r:id="R3b942055d95f46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264c9d417340ec" /><Relationship Type="http://schemas.openxmlformats.org/officeDocument/2006/relationships/slide" Target="/ppt/slides/slide1.xml" Id="Rc6ae7df119014c0c" /><Relationship Type="http://schemas.openxmlformats.org/officeDocument/2006/relationships/slide" Target="/ppt/slides/slide2.xml" Id="R53fe3f9cc2844494" /><Relationship Type="http://schemas.openxmlformats.org/officeDocument/2006/relationships/slide" Target="/ppt/slides/slide3.xml" Id="R220a6080bf7442e2" /><Relationship Type="http://schemas.openxmlformats.org/officeDocument/2006/relationships/slide" Target="/ppt/slides/slide4.xml" Id="R15b25b8c51404779" /><Relationship Type="http://schemas.openxmlformats.org/officeDocument/2006/relationships/slide" Target="/ppt/slides/slide5.xml" Id="R2879818265044fe7" /><Relationship Type="http://schemas.openxmlformats.org/officeDocument/2006/relationships/slide" Target="/ppt/slides/slide6.xml" Id="Re18eb6ec44604fef" /><Relationship Type="http://schemas.openxmlformats.org/officeDocument/2006/relationships/slide" Target="/ppt/slides/slide7.xml" Id="R3b942055d95f46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0f576fc62b42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202a3596943f7" /><Relationship Type="http://schemas.openxmlformats.org/officeDocument/2006/relationships/theme" Target="/ppt/slideMasters/theme/theme1.xml" Id="R9c8e59e4efce44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e202a3596943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4aea2b57545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4643b1c2940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e8e71b1714d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9bc539d944f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a8c58cddf44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ebeb804fb44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d3cd1133a48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ZEDTEC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ZEDTEC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158 493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SYED ZAID ALI SHAH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Jordstjerneveien 52M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936 208 797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ZEDTEC HOLDING AS</a:t>
            </a:r>
          </a:p>
        </p:txBody>
      </p:sp>
    </p:spTree>
  </p:cSld>
  <p:clrMapOvr>
    <a:masterClrMapping xmlns:a="http://schemas.openxmlformats.org/drawingml/2006/main"/>
  </p:clrMapOvr>
</p:sld>
</file>