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e6fd89f7b043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9661c402b64b94"/>
  </p:sldMasterIdLst>
  <p:sldIdLst>
    <p:sldId xmlns:r="http://schemas.openxmlformats.org/officeDocument/2006/relationships" id="256" r:id="Rf3931e72ddef46c9"/>
    <p:sldId xmlns:r="http://schemas.openxmlformats.org/officeDocument/2006/relationships" id="257" r:id="R633445f3b1834007"/>
    <p:sldId xmlns:r="http://schemas.openxmlformats.org/officeDocument/2006/relationships" id="258" r:id="R41a1236351634a8c"/>
    <p:sldId xmlns:r="http://schemas.openxmlformats.org/officeDocument/2006/relationships" id="259" r:id="Rb348580dcc934883"/>
    <p:sldId xmlns:r="http://schemas.openxmlformats.org/officeDocument/2006/relationships" id="260" r:id="Re1fc0ca9760447cd"/>
    <p:sldId xmlns:r="http://schemas.openxmlformats.org/officeDocument/2006/relationships" id="261" r:id="R8fd393912fde43e8"/>
    <p:sldId xmlns:r="http://schemas.openxmlformats.org/officeDocument/2006/relationships" id="262" r:id="R251c82e0b76545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661c402b64b94" /><Relationship Type="http://schemas.openxmlformats.org/officeDocument/2006/relationships/slide" Target="/ppt/slides/slide1.xml" Id="Rf3931e72ddef46c9" /><Relationship Type="http://schemas.openxmlformats.org/officeDocument/2006/relationships/slide" Target="/ppt/slides/slide2.xml" Id="R633445f3b1834007" /><Relationship Type="http://schemas.openxmlformats.org/officeDocument/2006/relationships/slide" Target="/ppt/slides/slide3.xml" Id="R41a1236351634a8c" /><Relationship Type="http://schemas.openxmlformats.org/officeDocument/2006/relationships/slide" Target="/ppt/slides/slide4.xml" Id="Rb348580dcc934883" /><Relationship Type="http://schemas.openxmlformats.org/officeDocument/2006/relationships/slide" Target="/ppt/slides/slide5.xml" Id="Re1fc0ca9760447cd" /><Relationship Type="http://schemas.openxmlformats.org/officeDocument/2006/relationships/slide" Target="/ppt/slides/slide6.xml" Id="R8fd393912fde43e8" /><Relationship Type="http://schemas.openxmlformats.org/officeDocument/2006/relationships/slide" Target="/ppt/slides/slide7.xml" Id="R251c82e0b76545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a8a29fc704e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c3f01723f4e3d" /><Relationship Type="http://schemas.openxmlformats.org/officeDocument/2006/relationships/theme" Target="/ppt/slideMasters/theme/theme1.xml" Id="Rad8bb9d3bb1a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1c3f01723f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ec5122a4c48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773a62b574d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a607dab5744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5a440ca6b49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bd52ddde646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ed1d8f06a49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dc0551958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STORMINVEST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256 038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STORMARK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Slåtthaugvegen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5222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936 198 392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STORMINVEST AS</a:t>
            </a:r>
          </a:p>
        </p:txBody>
      </p:sp>
    </p:spTree>
  </p:cSld>
  <p:clrMapOvr>
    <a:masterClrMapping xmlns:a="http://schemas.openxmlformats.org/drawingml/2006/main"/>
  </p:clrMapOvr>
</p:sld>
</file>