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c97e39353646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d5a17f6e5a4f1b"/>
  </p:sldMasterIdLst>
  <p:sldIdLst>
    <p:sldId xmlns:r="http://schemas.openxmlformats.org/officeDocument/2006/relationships" id="256" r:id="R83b9b398ed6c4e31"/>
    <p:sldId xmlns:r="http://schemas.openxmlformats.org/officeDocument/2006/relationships" id="257" r:id="R9e0722b910144d8a"/>
    <p:sldId xmlns:r="http://schemas.openxmlformats.org/officeDocument/2006/relationships" id="258" r:id="R91b42d4730c148b0"/>
    <p:sldId xmlns:r="http://schemas.openxmlformats.org/officeDocument/2006/relationships" id="259" r:id="R76a60daf1eb745ab"/>
    <p:sldId xmlns:r="http://schemas.openxmlformats.org/officeDocument/2006/relationships" id="260" r:id="R14df8b9de7ac4444"/>
    <p:sldId xmlns:r="http://schemas.openxmlformats.org/officeDocument/2006/relationships" id="261" r:id="Ra30bbdcffcc944f9"/>
    <p:sldId xmlns:r="http://schemas.openxmlformats.org/officeDocument/2006/relationships" id="262" r:id="R7827744cca0b43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5a17f6e5a4f1b" /><Relationship Type="http://schemas.openxmlformats.org/officeDocument/2006/relationships/slide" Target="/ppt/slides/slide1.xml" Id="R83b9b398ed6c4e31" /><Relationship Type="http://schemas.openxmlformats.org/officeDocument/2006/relationships/slide" Target="/ppt/slides/slide2.xml" Id="R9e0722b910144d8a" /><Relationship Type="http://schemas.openxmlformats.org/officeDocument/2006/relationships/slide" Target="/ppt/slides/slide3.xml" Id="R91b42d4730c148b0" /><Relationship Type="http://schemas.openxmlformats.org/officeDocument/2006/relationships/slide" Target="/ppt/slides/slide4.xml" Id="R76a60daf1eb745ab" /><Relationship Type="http://schemas.openxmlformats.org/officeDocument/2006/relationships/slide" Target="/ppt/slides/slide5.xml" Id="R14df8b9de7ac4444" /><Relationship Type="http://schemas.openxmlformats.org/officeDocument/2006/relationships/slide" Target="/ppt/slides/slide6.xml" Id="Ra30bbdcffcc944f9" /><Relationship Type="http://schemas.openxmlformats.org/officeDocument/2006/relationships/slide" Target="/ppt/slides/slide7.xml" Id="R7827744cca0b43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9e7322e94340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412f599684cf8" /><Relationship Type="http://schemas.openxmlformats.org/officeDocument/2006/relationships/theme" Target="/ppt/slideMasters/theme/theme1.xml" Id="Rb5eb05ea72f64b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e412f599684c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9262d89414a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dfbf13e0944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ce1eb3e7a44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1566ce36a4d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5c4df748c47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0280c8ef149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8e4ebf45a49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LEVEN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LEVEN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2 058 345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2 064 845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INGJERD HILDEGARD VALDAL FJELDSTAD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Ingjerd Fjeldstad, Breivikvegen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936 135 064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LEVEN INVEST AS</a:t>
            </a:r>
          </a:p>
        </p:txBody>
      </p:sp>
    </p:spTree>
  </p:cSld>
  <p:clrMapOvr>
    <a:masterClrMapping xmlns:a="http://schemas.openxmlformats.org/drawingml/2006/main"/>
  </p:clrMapOvr>
</p:sld>
</file>