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18774b02e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fefe2bdd5e47a5"/>
  </p:sldMasterIdLst>
  <p:sldIdLst>
    <p:sldId xmlns:r="http://schemas.openxmlformats.org/officeDocument/2006/relationships" id="256" r:id="Rbc66d6eff679427e"/>
    <p:sldId xmlns:r="http://schemas.openxmlformats.org/officeDocument/2006/relationships" id="257" r:id="R9a5976419aa44038"/>
    <p:sldId xmlns:r="http://schemas.openxmlformats.org/officeDocument/2006/relationships" id="258" r:id="R1e66879b25e44f46"/>
    <p:sldId xmlns:r="http://schemas.openxmlformats.org/officeDocument/2006/relationships" id="259" r:id="R564f3efaec474ce5"/>
    <p:sldId xmlns:r="http://schemas.openxmlformats.org/officeDocument/2006/relationships" id="260" r:id="Rce4968bb63124a08"/>
    <p:sldId xmlns:r="http://schemas.openxmlformats.org/officeDocument/2006/relationships" id="261" r:id="R83acd9ad7e1c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efe2bdd5e47a5" /><Relationship Type="http://schemas.openxmlformats.org/officeDocument/2006/relationships/slide" Target="/ppt/slides/slide1.xml" Id="Rbc66d6eff679427e" /><Relationship Type="http://schemas.openxmlformats.org/officeDocument/2006/relationships/slide" Target="/ppt/slides/slide2.xml" Id="R9a5976419aa44038" /><Relationship Type="http://schemas.openxmlformats.org/officeDocument/2006/relationships/slide" Target="/ppt/slides/slide3.xml" Id="R1e66879b25e44f46" /><Relationship Type="http://schemas.openxmlformats.org/officeDocument/2006/relationships/slide" Target="/ppt/slides/slide4.xml" Id="R564f3efaec474ce5" /><Relationship Type="http://schemas.openxmlformats.org/officeDocument/2006/relationships/slide" Target="/ppt/slides/slide5.xml" Id="Rce4968bb63124a08" /><Relationship Type="http://schemas.openxmlformats.org/officeDocument/2006/relationships/slide" Target="/ppt/slides/slide6.xml" Id="R83acd9ad7e1c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720bfa6dc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2a336243e4671" /><Relationship Type="http://schemas.openxmlformats.org/officeDocument/2006/relationships/theme" Target="/ppt/slideMasters/theme/theme1.xml" Id="Rd491ba0d6ad8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2a336243e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b26263789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1e6ccfb1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33c7dc3e2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ea1703b1d46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1465d85f42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a481f4ec9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FRALY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GUSTAF ASPELIN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gustaf.aspelin@artel.no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FRALY AS</a:t>
            </a:r>
          </a:p>
        </p:txBody>
      </p:sp>
    </p:spTree>
  </p:cSld>
  <p:clrMapOvr>
    <a:masterClrMapping xmlns:a="http://schemas.openxmlformats.org/drawingml/2006/main"/>
  </p:clrMapOvr>
</p:sld>
</file>