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c776e42fa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4e7cfb7e74c4d"/>
  </p:sldMasterIdLst>
  <p:sldIdLst>
    <p:sldId xmlns:r="http://schemas.openxmlformats.org/officeDocument/2006/relationships" id="256" r:id="R68de8730505f4390"/>
    <p:sldId xmlns:r="http://schemas.openxmlformats.org/officeDocument/2006/relationships" id="257" r:id="R30c3dbea73154237"/>
    <p:sldId xmlns:r="http://schemas.openxmlformats.org/officeDocument/2006/relationships" id="258" r:id="R42bb301268884950"/>
    <p:sldId xmlns:r="http://schemas.openxmlformats.org/officeDocument/2006/relationships" id="259" r:id="Rd422ecdf27564a50"/>
    <p:sldId xmlns:r="http://schemas.openxmlformats.org/officeDocument/2006/relationships" id="260" r:id="Re13789c16293416f"/>
    <p:sldId xmlns:r="http://schemas.openxmlformats.org/officeDocument/2006/relationships" id="261" r:id="Rb2eee60b8f0c4e21"/>
    <p:sldId xmlns:r="http://schemas.openxmlformats.org/officeDocument/2006/relationships" id="262" r:id="R00c821621961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4e7cfb7e74c4d" /><Relationship Type="http://schemas.openxmlformats.org/officeDocument/2006/relationships/slide" Target="/ppt/slides/slide1.xml" Id="R68de8730505f4390" /><Relationship Type="http://schemas.openxmlformats.org/officeDocument/2006/relationships/slide" Target="/ppt/slides/slide2.xml" Id="R30c3dbea73154237" /><Relationship Type="http://schemas.openxmlformats.org/officeDocument/2006/relationships/slide" Target="/ppt/slides/slide3.xml" Id="R42bb301268884950" /><Relationship Type="http://schemas.openxmlformats.org/officeDocument/2006/relationships/slide" Target="/ppt/slides/slide4.xml" Id="Rd422ecdf27564a50" /><Relationship Type="http://schemas.openxmlformats.org/officeDocument/2006/relationships/slide" Target="/ppt/slides/slide5.xml" Id="Re13789c16293416f" /><Relationship Type="http://schemas.openxmlformats.org/officeDocument/2006/relationships/slide" Target="/ppt/slides/slide6.xml" Id="Rb2eee60b8f0c4e21" /><Relationship Type="http://schemas.openxmlformats.org/officeDocument/2006/relationships/slide" Target="/ppt/slides/slide7.xml" Id="R00c821621961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2f3dc974e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c5d146ac409c" /><Relationship Type="http://schemas.openxmlformats.org/officeDocument/2006/relationships/theme" Target="/ppt/slideMasters/theme/theme1.xml" Id="R74ac317c1f73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7c5d146ac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743a51f5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78fbbc3f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c4f5bc8c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92aff4dd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5a27389d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a5f934a5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b87d446d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STAXWOLD SKIPPERUD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LOYD ESPEN FAGERENG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DRAGE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HOLDCO AS</a:t>
            </a:r>
          </a:p>
        </p:txBody>
      </p:sp>
    </p:spTree>
  </p:cSld>
  <p:clrMapOvr>
    <a:masterClrMapping xmlns:a="http://schemas.openxmlformats.org/drawingml/2006/main"/>
  </p:clrMapOvr>
</p:sld>
</file>