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d3541e049b41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2411127dc94548"/>
  </p:sldMasterIdLst>
  <p:sldIdLst>
    <p:sldId xmlns:r="http://schemas.openxmlformats.org/officeDocument/2006/relationships" id="256" r:id="R6bf6b961290d40f9"/>
    <p:sldId xmlns:r="http://schemas.openxmlformats.org/officeDocument/2006/relationships" id="257" r:id="R401e0ba323cc4890"/>
    <p:sldId xmlns:r="http://schemas.openxmlformats.org/officeDocument/2006/relationships" id="258" r:id="Ra0156f720fbb4722"/>
    <p:sldId xmlns:r="http://schemas.openxmlformats.org/officeDocument/2006/relationships" id="259" r:id="R23e3935c6e4b4f71"/>
    <p:sldId xmlns:r="http://schemas.openxmlformats.org/officeDocument/2006/relationships" id="260" r:id="R944a430814d64c7f"/>
    <p:sldId xmlns:r="http://schemas.openxmlformats.org/officeDocument/2006/relationships" id="261" r:id="Rf9bfcf83ea4744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2411127dc94548" /><Relationship Type="http://schemas.openxmlformats.org/officeDocument/2006/relationships/slide" Target="/ppt/slides/slide1.xml" Id="R6bf6b961290d40f9" /><Relationship Type="http://schemas.openxmlformats.org/officeDocument/2006/relationships/slide" Target="/ppt/slides/slide2.xml" Id="R401e0ba323cc4890" /><Relationship Type="http://schemas.openxmlformats.org/officeDocument/2006/relationships/slide" Target="/ppt/slides/slide3.xml" Id="Ra0156f720fbb4722" /><Relationship Type="http://schemas.openxmlformats.org/officeDocument/2006/relationships/slide" Target="/ppt/slides/slide4.xml" Id="R23e3935c6e4b4f71" /><Relationship Type="http://schemas.openxmlformats.org/officeDocument/2006/relationships/slide" Target="/ppt/slides/slide5.xml" Id="R944a430814d64c7f" /><Relationship Type="http://schemas.openxmlformats.org/officeDocument/2006/relationships/slide" Target="/ppt/slides/slide6.xml" Id="Rf9bfcf83ea4744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eadf5401724b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154ddf4f44e04" /><Relationship Type="http://schemas.openxmlformats.org/officeDocument/2006/relationships/theme" Target="/ppt/slideMasters/theme/theme1.xml" Id="R5819efdd54f144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3154ddf4f44e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17d7525e848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72a6871a943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95b4360234f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293a1fd9944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c5bb9061c43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09e7b3d164e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VIDI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VIDI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VIDI HOLDCO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60A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936 106 439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