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6a7e02c0e54e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2a479e54d40d3"/>
  </p:sldMasterIdLst>
  <p:sldIdLst>
    <p:sldId xmlns:r="http://schemas.openxmlformats.org/officeDocument/2006/relationships" id="256" r:id="R4dcb2c6a0b0f49b1"/>
    <p:sldId xmlns:r="http://schemas.openxmlformats.org/officeDocument/2006/relationships" id="257" r:id="R40d6ea2bf2cb4d25"/>
    <p:sldId xmlns:r="http://schemas.openxmlformats.org/officeDocument/2006/relationships" id="258" r:id="Rc42443103f524276"/>
    <p:sldId xmlns:r="http://schemas.openxmlformats.org/officeDocument/2006/relationships" id="259" r:id="Re547907c34b54474"/>
    <p:sldId xmlns:r="http://schemas.openxmlformats.org/officeDocument/2006/relationships" id="260" r:id="Rb9433a6ffc6544f3"/>
    <p:sldId xmlns:r="http://schemas.openxmlformats.org/officeDocument/2006/relationships" id="261" r:id="Rc57de6a797744d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2a479e54d40d3" /><Relationship Type="http://schemas.openxmlformats.org/officeDocument/2006/relationships/slide" Target="/ppt/slides/slide1.xml" Id="R4dcb2c6a0b0f49b1" /><Relationship Type="http://schemas.openxmlformats.org/officeDocument/2006/relationships/slide" Target="/ppt/slides/slide2.xml" Id="R40d6ea2bf2cb4d25" /><Relationship Type="http://schemas.openxmlformats.org/officeDocument/2006/relationships/slide" Target="/ppt/slides/slide3.xml" Id="Rc42443103f524276" /><Relationship Type="http://schemas.openxmlformats.org/officeDocument/2006/relationships/slide" Target="/ppt/slides/slide4.xml" Id="Re547907c34b54474" /><Relationship Type="http://schemas.openxmlformats.org/officeDocument/2006/relationships/slide" Target="/ppt/slides/slide5.xml" Id="Rb9433a6ffc6544f3" /><Relationship Type="http://schemas.openxmlformats.org/officeDocument/2006/relationships/slide" Target="/ppt/slides/slide6.xml" Id="Rc57de6a797744d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70f8200434c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2660409d54d8c" /><Relationship Type="http://schemas.openxmlformats.org/officeDocument/2006/relationships/theme" Target="/ppt/slideMasters/theme/theme1.xml" Id="Rf47218a7cbb640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52660409d54d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5860587f24f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55d1414b14a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85540f64545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802ebc4b541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dfca1d42f40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1cb517933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