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df19bd145e48a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e3058673834235"/>
  </p:sldMasterIdLst>
  <p:sldIdLst>
    <p:sldId xmlns:r="http://schemas.openxmlformats.org/officeDocument/2006/relationships" id="256" r:id="Rec6eb47910244d0c"/>
    <p:sldId xmlns:r="http://schemas.openxmlformats.org/officeDocument/2006/relationships" id="257" r:id="R7c7096d89fd149c5"/>
    <p:sldId xmlns:r="http://schemas.openxmlformats.org/officeDocument/2006/relationships" id="258" r:id="R93924d4dce004f6d"/>
    <p:sldId xmlns:r="http://schemas.openxmlformats.org/officeDocument/2006/relationships" id="259" r:id="Re2b732645050400a"/>
    <p:sldId xmlns:r="http://schemas.openxmlformats.org/officeDocument/2006/relationships" id="260" r:id="R8cc005125bad491c"/>
    <p:sldId xmlns:r="http://schemas.openxmlformats.org/officeDocument/2006/relationships" id="261" r:id="R4346365ac51c47df"/>
    <p:sldId xmlns:r="http://schemas.openxmlformats.org/officeDocument/2006/relationships" id="262" r:id="R749e3eccbf8546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e3058673834235" /><Relationship Type="http://schemas.openxmlformats.org/officeDocument/2006/relationships/slide" Target="/ppt/slides/slide1.xml" Id="Rec6eb47910244d0c" /><Relationship Type="http://schemas.openxmlformats.org/officeDocument/2006/relationships/slide" Target="/ppt/slides/slide2.xml" Id="R7c7096d89fd149c5" /><Relationship Type="http://schemas.openxmlformats.org/officeDocument/2006/relationships/slide" Target="/ppt/slides/slide3.xml" Id="R93924d4dce004f6d" /><Relationship Type="http://schemas.openxmlformats.org/officeDocument/2006/relationships/slide" Target="/ppt/slides/slide4.xml" Id="Re2b732645050400a" /><Relationship Type="http://schemas.openxmlformats.org/officeDocument/2006/relationships/slide" Target="/ppt/slides/slide5.xml" Id="R8cc005125bad491c" /><Relationship Type="http://schemas.openxmlformats.org/officeDocument/2006/relationships/slide" Target="/ppt/slides/slide6.xml" Id="R4346365ac51c47df" /><Relationship Type="http://schemas.openxmlformats.org/officeDocument/2006/relationships/slide" Target="/ppt/slides/slide7.xml" Id="R749e3eccbf8546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af5095608442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d4825f8170467b" /><Relationship Type="http://schemas.openxmlformats.org/officeDocument/2006/relationships/theme" Target="/ppt/slideMasters/theme/theme1.xml" Id="R4cab4b3efedd4b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9d4825f8170467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099e6e1c54c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9a692839045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62e2996331409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aa77c019d4c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9e6120652491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c531b8dd142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bff9058a8c44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BORGUND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BORGUND INDUSTRI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627 790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373 965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283 993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24 084 263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25 473 811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STOREIDE KJELL ARVID  –  61,0 %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STOREIDE ANETTE HOMLONG  –  19,5 %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STOREIDE KNUT ARNE HOOPER  –  19,5 %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Dagerskrybba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6013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kjell.storeide@borgundindustri.no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936 070 434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BORGUND INDUSTRI AS</a:t>
            </a:r>
          </a:p>
        </p:txBody>
      </p:sp>
    </p:spTree>
  </p:cSld>
  <p:clrMapOvr>
    <a:masterClrMapping xmlns:a="http://schemas.openxmlformats.org/drawingml/2006/main"/>
  </p:clrMapOvr>
</p:sld>
</file>