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6f995dd7fd40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6544dda46d4a75"/>
  </p:sldMasterIdLst>
  <p:sldIdLst>
    <p:sldId xmlns:r="http://schemas.openxmlformats.org/officeDocument/2006/relationships" id="256" r:id="Rfb6543203f4c4399"/>
    <p:sldId xmlns:r="http://schemas.openxmlformats.org/officeDocument/2006/relationships" id="257" r:id="Rbce5667a43224685"/>
    <p:sldId xmlns:r="http://schemas.openxmlformats.org/officeDocument/2006/relationships" id="258" r:id="R5212ab283c8a4e39"/>
    <p:sldId xmlns:r="http://schemas.openxmlformats.org/officeDocument/2006/relationships" id="259" r:id="R030548a15edf4984"/>
    <p:sldId xmlns:r="http://schemas.openxmlformats.org/officeDocument/2006/relationships" id="260" r:id="R84109cca05304506"/>
    <p:sldId xmlns:r="http://schemas.openxmlformats.org/officeDocument/2006/relationships" id="261" r:id="Rbd1af3350c9a45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544dda46d4a75" /><Relationship Type="http://schemas.openxmlformats.org/officeDocument/2006/relationships/slide" Target="/ppt/slides/slide1.xml" Id="Rfb6543203f4c4399" /><Relationship Type="http://schemas.openxmlformats.org/officeDocument/2006/relationships/slide" Target="/ppt/slides/slide2.xml" Id="Rbce5667a43224685" /><Relationship Type="http://schemas.openxmlformats.org/officeDocument/2006/relationships/slide" Target="/ppt/slides/slide3.xml" Id="R5212ab283c8a4e39" /><Relationship Type="http://schemas.openxmlformats.org/officeDocument/2006/relationships/slide" Target="/ppt/slides/slide4.xml" Id="R030548a15edf4984" /><Relationship Type="http://schemas.openxmlformats.org/officeDocument/2006/relationships/slide" Target="/ppt/slides/slide5.xml" Id="R84109cca05304506" /><Relationship Type="http://schemas.openxmlformats.org/officeDocument/2006/relationships/slide" Target="/ppt/slides/slide6.xml" Id="Rbd1af3350c9a45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4a9c468a29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df63fcb0e488d" /><Relationship Type="http://schemas.openxmlformats.org/officeDocument/2006/relationships/theme" Target="/ppt/slideMasters/theme/theme1.xml" Id="R38dc6b8e01934b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bdf63fcb0e48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8eb2ff2c849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85646f9c34a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87d3559e146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2217dc7c648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5297062e142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93ef5cea845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BORGUND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Dagerskrybba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kjell.storeide@borgundindustri.no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936 070 434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INDUSTRI AS</a:t>
            </a:r>
          </a:p>
        </p:txBody>
      </p:sp>
    </p:spTree>
  </p:cSld>
  <p:clrMapOvr>
    <a:masterClrMapping xmlns:a="http://schemas.openxmlformats.org/drawingml/2006/main"/>
  </p:clrMapOvr>
</p:sld>
</file>