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6fb352a42f41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4292659b07407b"/>
  </p:sldMasterIdLst>
  <p:sldIdLst>
    <p:sldId xmlns:r="http://schemas.openxmlformats.org/officeDocument/2006/relationships" id="256" r:id="R9f2a84d0c25e42af"/>
    <p:sldId xmlns:r="http://schemas.openxmlformats.org/officeDocument/2006/relationships" id="257" r:id="R90b1bacdd7604a2e"/>
    <p:sldId xmlns:r="http://schemas.openxmlformats.org/officeDocument/2006/relationships" id="258" r:id="Rc86187d2b1e94d2e"/>
    <p:sldId xmlns:r="http://schemas.openxmlformats.org/officeDocument/2006/relationships" id="259" r:id="R3b060fe9d1294f5b"/>
    <p:sldId xmlns:r="http://schemas.openxmlformats.org/officeDocument/2006/relationships" id="260" r:id="Rebe1de2b1eeb4ce7"/>
    <p:sldId xmlns:r="http://schemas.openxmlformats.org/officeDocument/2006/relationships" id="261" r:id="Rd158c11b6cde4e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292659b07407b" /><Relationship Type="http://schemas.openxmlformats.org/officeDocument/2006/relationships/slide" Target="/ppt/slides/slide1.xml" Id="R9f2a84d0c25e42af" /><Relationship Type="http://schemas.openxmlformats.org/officeDocument/2006/relationships/slide" Target="/ppt/slides/slide2.xml" Id="R90b1bacdd7604a2e" /><Relationship Type="http://schemas.openxmlformats.org/officeDocument/2006/relationships/slide" Target="/ppt/slides/slide3.xml" Id="Rc86187d2b1e94d2e" /><Relationship Type="http://schemas.openxmlformats.org/officeDocument/2006/relationships/slide" Target="/ppt/slides/slide4.xml" Id="R3b060fe9d1294f5b" /><Relationship Type="http://schemas.openxmlformats.org/officeDocument/2006/relationships/slide" Target="/ppt/slides/slide5.xml" Id="Rebe1de2b1eeb4ce7" /><Relationship Type="http://schemas.openxmlformats.org/officeDocument/2006/relationships/slide" Target="/ppt/slides/slide6.xml" Id="Rd158c11b6cde4e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78bb9835f42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16ebd21984a45" /><Relationship Type="http://schemas.openxmlformats.org/officeDocument/2006/relationships/theme" Target="/ppt/slideMasters/theme/theme1.xml" Id="R5d9a0758ad844b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916ebd21984a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08436bcab4f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fe20c112d46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0ed92cefc4c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f86fac62946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f639d8f4c4f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aab7590a44d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JOHRE REVISJON AS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1 454 955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