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237c3312c4d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74885182bc44ae"/>
  </p:sldMasterIdLst>
  <p:sldIdLst>
    <p:sldId xmlns:r="http://schemas.openxmlformats.org/officeDocument/2006/relationships" id="256" r:id="R0953d268996048a4"/>
    <p:sldId xmlns:r="http://schemas.openxmlformats.org/officeDocument/2006/relationships" id="257" r:id="R7d7ed0c61b374bab"/>
    <p:sldId xmlns:r="http://schemas.openxmlformats.org/officeDocument/2006/relationships" id="258" r:id="R397901bc46af443c"/>
    <p:sldId xmlns:r="http://schemas.openxmlformats.org/officeDocument/2006/relationships" id="259" r:id="R5089747ff2be4441"/>
    <p:sldId xmlns:r="http://schemas.openxmlformats.org/officeDocument/2006/relationships" id="260" r:id="Rae5831e88b9d47b8"/>
    <p:sldId xmlns:r="http://schemas.openxmlformats.org/officeDocument/2006/relationships" id="261" r:id="R1a31ab28e3b5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4885182bc44ae" /><Relationship Type="http://schemas.openxmlformats.org/officeDocument/2006/relationships/slide" Target="/ppt/slides/slide1.xml" Id="R0953d268996048a4" /><Relationship Type="http://schemas.openxmlformats.org/officeDocument/2006/relationships/slide" Target="/ppt/slides/slide2.xml" Id="R7d7ed0c61b374bab" /><Relationship Type="http://schemas.openxmlformats.org/officeDocument/2006/relationships/slide" Target="/ppt/slides/slide3.xml" Id="R397901bc46af443c" /><Relationship Type="http://schemas.openxmlformats.org/officeDocument/2006/relationships/slide" Target="/ppt/slides/slide4.xml" Id="R5089747ff2be4441" /><Relationship Type="http://schemas.openxmlformats.org/officeDocument/2006/relationships/slide" Target="/ppt/slides/slide5.xml" Id="Rae5831e88b9d47b8" /><Relationship Type="http://schemas.openxmlformats.org/officeDocument/2006/relationships/slide" Target="/ppt/slides/slide6.xml" Id="R1a31ab28e3b5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4247731c74f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fe44431364a92" /><Relationship Type="http://schemas.openxmlformats.org/officeDocument/2006/relationships/theme" Target="/ppt/slideMasters/theme/theme1.xml" Id="R81d3f5b886d3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fe44431364a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26dd981a049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795d4c36e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5b3999189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86e008273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5bff41ead46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4fd652e94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REGNSKAPSSENTRALEN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REGNSKAPSSENTRALEN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24 924 198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−1 480 997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8 225 614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1530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