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5ba7ab7ca54a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3fedb91f984695"/>
  </p:sldMasterIdLst>
  <p:sldIdLst>
    <p:sldId xmlns:r="http://schemas.openxmlformats.org/officeDocument/2006/relationships" id="256" r:id="R211b90de03cb4123"/>
    <p:sldId xmlns:r="http://schemas.openxmlformats.org/officeDocument/2006/relationships" id="257" r:id="Rff6379e5016e4a4e"/>
    <p:sldId xmlns:r="http://schemas.openxmlformats.org/officeDocument/2006/relationships" id="258" r:id="R31def0ddfb0c4bce"/>
    <p:sldId xmlns:r="http://schemas.openxmlformats.org/officeDocument/2006/relationships" id="259" r:id="R3fbef935bbbb41d0"/>
    <p:sldId xmlns:r="http://schemas.openxmlformats.org/officeDocument/2006/relationships" id="260" r:id="Rd9c441e4144b4e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3fedb91f984695" /><Relationship Type="http://schemas.openxmlformats.org/officeDocument/2006/relationships/slide" Target="/ppt/slides/slide1.xml" Id="R211b90de03cb4123" /><Relationship Type="http://schemas.openxmlformats.org/officeDocument/2006/relationships/slide" Target="/ppt/slides/slide2.xml" Id="Rff6379e5016e4a4e" /><Relationship Type="http://schemas.openxmlformats.org/officeDocument/2006/relationships/slide" Target="/ppt/slides/slide3.xml" Id="R31def0ddfb0c4bce" /><Relationship Type="http://schemas.openxmlformats.org/officeDocument/2006/relationships/slide" Target="/ppt/slides/slide4.xml" Id="R3fbef935bbbb41d0" /><Relationship Type="http://schemas.openxmlformats.org/officeDocument/2006/relationships/slide" Target="/ppt/slides/slide5.xml" Id="Rd9c441e4144b4e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f97bd9fdc244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02096cd6a42d6" /><Relationship Type="http://schemas.openxmlformats.org/officeDocument/2006/relationships/theme" Target="/ppt/slideMasters/theme/theme1.xml" Id="R67d4ee47df0244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d02096cd6a42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8658a20034b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e668b6b1547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1754dd4ff4b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919dcefa64a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f77c9ef0249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CEDRA NORGE MOMENTUM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MOMENTUM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CEDRA NORGE MOMENTUM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MOMENTUM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MOMENTUM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MOMENTUM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936 032 249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MOMENTUM AS</a:t>
            </a:r>
          </a:p>
        </p:txBody>
      </p:sp>
    </p:spTree>
  </p:cSld>
  <p:clrMapOvr>
    <a:masterClrMapping xmlns:a="http://schemas.openxmlformats.org/drawingml/2006/main"/>
  </p:clrMapOvr>
</p:sld>
</file>