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fd7bcea93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e575466a84cfd"/>
  </p:sldMasterIdLst>
  <p:sldIdLst>
    <p:sldId xmlns:r="http://schemas.openxmlformats.org/officeDocument/2006/relationships" id="256" r:id="R58b9db96d16f40dd"/>
    <p:sldId xmlns:r="http://schemas.openxmlformats.org/officeDocument/2006/relationships" id="257" r:id="R19a031bd58144185"/>
    <p:sldId xmlns:r="http://schemas.openxmlformats.org/officeDocument/2006/relationships" id="258" r:id="R44651867a01c494d"/>
    <p:sldId xmlns:r="http://schemas.openxmlformats.org/officeDocument/2006/relationships" id="259" r:id="R0afe051950ff4901"/>
    <p:sldId xmlns:r="http://schemas.openxmlformats.org/officeDocument/2006/relationships" id="260" r:id="Rfa84e3a3a48d453f"/>
    <p:sldId xmlns:r="http://schemas.openxmlformats.org/officeDocument/2006/relationships" id="261" r:id="Re2b3b46d073b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e575466a84cfd" /><Relationship Type="http://schemas.openxmlformats.org/officeDocument/2006/relationships/slide" Target="/ppt/slides/slide1.xml" Id="R58b9db96d16f40dd" /><Relationship Type="http://schemas.openxmlformats.org/officeDocument/2006/relationships/slide" Target="/ppt/slides/slide2.xml" Id="R19a031bd58144185" /><Relationship Type="http://schemas.openxmlformats.org/officeDocument/2006/relationships/slide" Target="/ppt/slides/slide3.xml" Id="R44651867a01c494d" /><Relationship Type="http://schemas.openxmlformats.org/officeDocument/2006/relationships/slide" Target="/ppt/slides/slide4.xml" Id="R0afe051950ff4901" /><Relationship Type="http://schemas.openxmlformats.org/officeDocument/2006/relationships/slide" Target="/ppt/slides/slide5.xml" Id="Rfa84e3a3a48d453f" /><Relationship Type="http://schemas.openxmlformats.org/officeDocument/2006/relationships/slide" Target="/ppt/slides/slide6.xml" Id="Re2b3b46d073b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24ce26a3a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0433341149ba" /><Relationship Type="http://schemas.openxmlformats.org/officeDocument/2006/relationships/theme" Target="/ppt/slideMasters/theme/theme1.xml" Id="R94457d077af5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604333411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55d7c9c7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ac7e6668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fc8b6a8a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172b9704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0cdf9a70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c7fd154a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