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5bbfc48ad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81b09f67a4897"/>
  </p:sldMasterIdLst>
  <p:sldIdLst>
    <p:sldId xmlns:r="http://schemas.openxmlformats.org/officeDocument/2006/relationships" id="256" r:id="R4f97cb18f4064a2a"/>
    <p:sldId xmlns:r="http://schemas.openxmlformats.org/officeDocument/2006/relationships" id="257" r:id="Rabe73c216c6242f3"/>
    <p:sldId xmlns:r="http://schemas.openxmlformats.org/officeDocument/2006/relationships" id="258" r:id="R805d953287b64b9c"/>
    <p:sldId xmlns:r="http://schemas.openxmlformats.org/officeDocument/2006/relationships" id="259" r:id="Rdba7b6d812cb4788"/>
    <p:sldId xmlns:r="http://schemas.openxmlformats.org/officeDocument/2006/relationships" id="260" r:id="R8cb1ce8a9e624466"/>
    <p:sldId xmlns:r="http://schemas.openxmlformats.org/officeDocument/2006/relationships" id="261" r:id="R57f4c262e537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81b09f67a4897" /><Relationship Type="http://schemas.openxmlformats.org/officeDocument/2006/relationships/slide" Target="/ppt/slides/slide1.xml" Id="R4f97cb18f4064a2a" /><Relationship Type="http://schemas.openxmlformats.org/officeDocument/2006/relationships/slide" Target="/ppt/slides/slide2.xml" Id="Rabe73c216c6242f3" /><Relationship Type="http://schemas.openxmlformats.org/officeDocument/2006/relationships/slide" Target="/ppt/slides/slide3.xml" Id="R805d953287b64b9c" /><Relationship Type="http://schemas.openxmlformats.org/officeDocument/2006/relationships/slide" Target="/ppt/slides/slide4.xml" Id="Rdba7b6d812cb4788" /><Relationship Type="http://schemas.openxmlformats.org/officeDocument/2006/relationships/slide" Target="/ppt/slides/slide5.xml" Id="R8cb1ce8a9e624466" /><Relationship Type="http://schemas.openxmlformats.org/officeDocument/2006/relationships/slide" Target="/ppt/slides/slide6.xml" Id="R57f4c262e537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98d097f1a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c136f78b849ed" /><Relationship Type="http://schemas.openxmlformats.org/officeDocument/2006/relationships/theme" Target="/ppt/slideMasters/theme/theme1.xml" Id="R69354faed57b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c136f78b8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3ef2c4af9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0f8f09140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e75f2089c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562c41883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7b5c51cc4d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24d7c439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GIERTSEN PORTEMONE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GIERTSEN PORTEMONE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CHRISTOPHER GIERTSEN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Hostvetveien 485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3618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935 969 182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