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7198868ab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caa31165a4946"/>
  </p:sldMasterIdLst>
  <p:sldIdLst>
    <p:sldId xmlns:r="http://schemas.openxmlformats.org/officeDocument/2006/relationships" id="256" r:id="R9752d9b06ab74b95"/>
    <p:sldId xmlns:r="http://schemas.openxmlformats.org/officeDocument/2006/relationships" id="257" r:id="Rfb6fbd0221a54726"/>
    <p:sldId xmlns:r="http://schemas.openxmlformats.org/officeDocument/2006/relationships" id="258" r:id="Rc4bd63e6a8434210"/>
    <p:sldId xmlns:r="http://schemas.openxmlformats.org/officeDocument/2006/relationships" id="259" r:id="R61551416f26c4afe"/>
    <p:sldId xmlns:r="http://schemas.openxmlformats.org/officeDocument/2006/relationships" id="260" r:id="R06ecd33485014e63"/>
    <p:sldId xmlns:r="http://schemas.openxmlformats.org/officeDocument/2006/relationships" id="261" r:id="R6e90e3712c6e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aa31165a4946" /><Relationship Type="http://schemas.openxmlformats.org/officeDocument/2006/relationships/slide" Target="/ppt/slides/slide1.xml" Id="R9752d9b06ab74b95" /><Relationship Type="http://schemas.openxmlformats.org/officeDocument/2006/relationships/slide" Target="/ppt/slides/slide2.xml" Id="Rfb6fbd0221a54726" /><Relationship Type="http://schemas.openxmlformats.org/officeDocument/2006/relationships/slide" Target="/ppt/slides/slide3.xml" Id="Rc4bd63e6a8434210" /><Relationship Type="http://schemas.openxmlformats.org/officeDocument/2006/relationships/slide" Target="/ppt/slides/slide4.xml" Id="R61551416f26c4afe" /><Relationship Type="http://schemas.openxmlformats.org/officeDocument/2006/relationships/slide" Target="/ppt/slides/slide5.xml" Id="R06ecd33485014e63" /><Relationship Type="http://schemas.openxmlformats.org/officeDocument/2006/relationships/slide" Target="/ppt/slides/slide6.xml" Id="R6e90e3712c6e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714776ea4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937d0ecb4b05" /><Relationship Type="http://schemas.openxmlformats.org/officeDocument/2006/relationships/theme" Target="/ppt/slideMasters/theme/theme1.xml" Id="R5719cabc2adc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8937d0ecb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5b6572ecf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1bfcd96d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90d4b187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544dbe05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48edaddd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71d00334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