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a2508c9d3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b732f1e2f4158"/>
  </p:sldMasterIdLst>
  <p:sldIdLst>
    <p:sldId xmlns:r="http://schemas.openxmlformats.org/officeDocument/2006/relationships" id="256" r:id="R1b97ac0d1d064414"/>
    <p:sldId xmlns:r="http://schemas.openxmlformats.org/officeDocument/2006/relationships" id="257" r:id="Ree770b3cdb074aa7"/>
    <p:sldId xmlns:r="http://schemas.openxmlformats.org/officeDocument/2006/relationships" id="258" r:id="Rf2dcb0c0f5514f92"/>
    <p:sldId xmlns:r="http://schemas.openxmlformats.org/officeDocument/2006/relationships" id="259" r:id="R4072ab0db07d47c1"/>
    <p:sldId xmlns:r="http://schemas.openxmlformats.org/officeDocument/2006/relationships" id="260" r:id="Rdf46f2cd8a4f4cb5"/>
    <p:sldId xmlns:r="http://schemas.openxmlformats.org/officeDocument/2006/relationships" id="261" r:id="Rb00576e74680439c"/>
    <p:sldId xmlns:r="http://schemas.openxmlformats.org/officeDocument/2006/relationships" id="262" r:id="R69979101333c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b732f1e2f4158" /><Relationship Type="http://schemas.openxmlformats.org/officeDocument/2006/relationships/slide" Target="/ppt/slides/slide1.xml" Id="R1b97ac0d1d064414" /><Relationship Type="http://schemas.openxmlformats.org/officeDocument/2006/relationships/slide" Target="/ppt/slides/slide2.xml" Id="Ree770b3cdb074aa7" /><Relationship Type="http://schemas.openxmlformats.org/officeDocument/2006/relationships/slide" Target="/ppt/slides/slide3.xml" Id="Rf2dcb0c0f5514f92" /><Relationship Type="http://schemas.openxmlformats.org/officeDocument/2006/relationships/slide" Target="/ppt/slides/slide4.xml" Id="R4072ab0db07d47c1" /><Relationship Type="http://schemas.openxmlformats.org/officeDocument/2006/relationships/slide" Target="/ppt/slides/slide5.xml" Id="Rdf46f2cd8a4f4cb5" /><Relationship Type="http://schemas.openxmlformats.org/officeDocument/2006/relationships/slide" Target="/ppt/slides/slide6.xml" Id="Rb00576e74680439c" /><Relationship Type="http://schemas.openxmlformats.org/officeDocument/2006/relationships/slide" Target="/ppt/slides/slide7.xml" Id="R69979101333c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57070435c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bc9de5e94ecd" /><Relationship Type="http://schemas.openxmlformats.org/officeDocument/2006/relationships/theme" Target="/ppt/slideMasters/theme/theme1.xml" Id="R983c48f76dc4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bbc9de5e9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9e1d22fd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33837f8e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cb20f50e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5df16a2d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ab14e6e7e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fb0345fb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7f31fb69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