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b3fdf2186604d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ebd8c1551c74c11"/>
  </p:sldMasterIdLst>
  <p:sldIdLst>
    <p:sldId xmlns:r="http://schemas.openxmlformats.org/officeDocument/2006/relationships" id="256" r:id="R938343f59b56449b"/>
    <p:sldId xmlns:r="http://schemas.openxmlformats.org/officeDocument/2006/relationships" id="257" r:id="Ra057badae66e482a"/>
    <p:sldId xmlns:r="http://schemas.openxmlformats.org/officeDocument/2006/relationships" id="258" r:id="Rb3e635fe4f82441a"/>
    <p:sldId xmlns:r="http://schemas.openxmlformats.org/officeDocument/2006/relationships" id="259" r:id="Raf1996280ace4ec7"/>
    <p:sldId xmlns:r="http://schemas.openxmlformats.org/officeDocument/2006/relationships" id="260" r:id="R053b11cd541d434e"/>
    <p:sldId xmlns:r="http://schemas.openxmlformats.org/officeDocument/2006/relationships" id="261" r:id="R5f88189738df41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bd8c1551c74c11" /><Relationship Type="http://schemas.openxmlformats.org/officeDocument/2006/relationships/slide" Target="/ppt/slides/slide1.xml" Id="R938343f59b56449b" /><Relationship Type="http://schemas.openxmlformats.org/officeDocument/2006/relationships/slide" Target="/ppt/slides/slide2.xml" Id="Ra057badae66e482a" /><Relationship Type="http://schemas.openxmlformats.org/officeDocument/2006/relationships/slide" Target="/ppt/slides/slide3.xml" Id="Rb3e635fe4f82441a" /><Relationship Type="http://schemas.openxmlformats.org/officeDocument/2006/relationships/slide" Target="/ppt/slides/slide4.xml" Id="Raf1996280ace4ec7" /><Relationship Type="http://schemas.openxmlformats.org/officeDocument/2006/relationships/slide" Target="/ppt/slides/slide5.xml" Id="R053b11cd541d434e" /><Relationship Type="http://schemas.openxmlformats.org/officeDocument/2006/relationships/slide" Target="/ppt/slides/slide6.xml" Id="R5f88189738df41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c47698391447a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88fe62ba3b4719" /><Relationship Type="http://schemas.openxmlformats.org/officeDocument/2006/relationships/theme" Target="/ppt/slideMasters/theme/theme1.xml" Id="R4b9700de11bb4f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188fe62ba3b47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3f2551caf34b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73e992a80440e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0e6271269847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55d26f8259403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94d228bbe7421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4c793e531a4ff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SFG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SFG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SFG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SFG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SFG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SFG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Østre Kullerød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3241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gunnar.bjonness@torp-it.no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935 866 677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SFG AS</a:t>
            </a:r>
          </a:p>
        </p:txBody>
      </p:sp>
    </p:spTree>
  </p:cSld>
  <p:clrMapOvr>
    <a:masterClrMapping xmlns:a="http://schemas.openxmlformats.org/drawingml/2006/main"/>
  </p:clrMapOvr>
</p:sld>
</file>