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eb8582c35c4b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2eecf17cb14766"/>
  </p:sldMasterIdLst>
  <p:sldIdLst>
    <p:sldId xmlns:r="http://schemas.openxmlformats.org/officeDocument/2006/relationships" id="256" r:id="R7b348278b2fc44e5"/>
    <p:sldId xmlns:r="http://schemas.openxmlformats.org/officeDocument/2006/relationships" id="257" r:id="R63d108ccdf0b4afa"/>
    <p:sldId xmlns:r="http://schemas.openxmlformats.org/officeDocument/2006/relationships" id="258" r:id="R4333d7cd1c2847eb"/>
    <p:sldId xmlns:r="http://schemas.openxmlformats.org/officeDocument/2006/relationships" id="259" r:id="R8b624b06a3234032"/>
    <p:sldId xmlns:r="http://schemas.openxmlformats.org/officeDocument/2006/relationships" id="260" r:id="Rb2ba6e16188c4453"/>
    <p:sldId xmlns:r="http://schemas.openxmlformats.org/officeDocument/2006/relationships" id="261" r:id="R5498b6ce09bf4ece"/>
    <p:sldId xmlns:r="http://schemas.openxmlformats.org/officeDocument/2006/relationships" id="262" r:id="Ra89e433172a646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eecf17cb14766" /><Relationship Type="http://schemas.openxmlformats.org/officeDocument/2006/relationships/slide" Target="/ppt/slides/slide1.xml" Id="R7b348278b2fc44e5" /><Relationship Type="http://schemas.openxmlformats.org/officeDocument/2006/relationships/slide" Target="/ppt/slides/slide2.xml" Id="R63d108ccdf0b4afa" /><Relationship Type="http://schemas.openxmlformats.org/officeDocument/2006/relationships/slide" Target="/ppt/slides/slide3.xml" Id="R4333d7cd1c2847eb" /><Relationship Type="http://schemas.openxmlformats.org/officeDocument/2006/relationships/slide" Target="/ppt/slides/slide4.xml" Id="R8b624b06a3234032" /><Relationship Type="http://schemas.openxmlformats.org/officeDocument/2006/relationships/slide" Target="/ppt/slides/slide5.xml" Id="Rb2ba6e16188c4453" /><Relationship Type="http://schemas.openxmlformats.org/officeDocument/2006/relationships/slide" Target="/ppt/slides/slide6.xml" Id="R5498b6ce09bf4ece" /><Relationship Type="http://schemas.openxmlformats.org/officeDocument/2006/relationships/slide" Target="/ppt/slides/slide7.xml" Id="Ra89e433172a646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1e67705694d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c7993a03044f0" /><Relationship Type="http://schemas.openxmlformats.org/officeDocument/2006/relationships/theme" Target="/ppt/slideMasters/theme/theme1.xml" Id="Rf284008d25a343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4c7993a03044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d148cccb348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4d632d84d49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7cf14775c4a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4588c1d5d4b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c6f48c39b43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1b5d6fa244d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3ce4993d242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MC.E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MC.E HOLDING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EILERTSEN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EILERTSEN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935 857 066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