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d54512ae2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922c118884c1e"/>
  </p:sldMasterIdLst>
  <p:sldIdLst>
    <p:sldId xmlns:r="http://schemas.openxmlformats.org/officeDocument/2006/relationships" id="256" r:id="R641bfc0f08fe4880"/>
    <p:sldId xmlns:r="http://schemas.openxmlformats.org/officeDocument/2006/relationships" id="257" r:id="R1156704b86864ad6"/>
    <p:sldId xmlns:r="http://schemas.openxmlformats.org/officeDocument/2006/relationships" id="258" r:id="Rb8f4b45f02f5456f"/>
    <p:sldId xmlns:r="http://schemas.openxmlformats.org/officeDocument/2006/relationships" id="259" r:id="Rd3bb7ba38a144c59"/>
    <p:sldId xmlns:r="http://schemas.openxmlformats.org/officeDocument/2006/relationships" id="260" r:id="R62c1e91ed59d464e"/>
    <p:sldId xmlns:r="http://schemas.openxmlformats.org/officeDocument/2006/relationships" id="261" r:id="Rcfd9f34d62a1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922c118884c1e" /><Relationship Type="http://schemas.openxmlformats.org/officeDocument/2006/relationships/slide" Target="/ppt/slides/slide1.xml" Id="R641bfc0f08fe4880" /><Relationship Type="http://schemas.openxmlformats.org/officeDocument/2006/relationships/slide" Target="/ppt/slides/slide2.xml" Id="R1156704b86864ad6" /><Relationship Type="http://schemas.openxmlformats.org/officeDocument/2006/relationships/slide" Target="/ppt/slides/slide3.xml" Id="Rb8f4b45f02f5456f" /><Relationship Type="http://schemas.openxmlformats.org/officeDocument/2006/relationships/slide" Target="/ppt/slides/slide4.xml" Id="Rd3bb7ba38a144c59" /><Relationship Type="http://schemas.openxmlformats.org/officeDocument/2006/relationships/slide" Target="/ppt/slides/slide5.xml" Id="R62c1e91ed59d464e" /><Relationship Type="http://schemas.openxmlformats.org/officeDocument/2006/relationships/slide" Target="/ppt/slides/slide6.xml" Id="Rcfd9f34d62a1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4c45483be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10354b36447f" /><Relationship Type="http://schemas.openxmlformats.org/officeDocument/2006/relationships/theme" Target="/ppt/slideMasters/theme/theme1.xml" Id="R7d715e08c75c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a10354b36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b7e8f153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1251cd38b49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120f9034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a0c0507142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2b504fd0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f42ddfbc5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MC.E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935 857 066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MC.E HOLDING AS</a:t>
            </a:r>
          </a:p>
        </p:txBody>
      </p:sp>
    </p:spTree>
  </p:cSld>
  <p:clrMapOvr>
    <a:masterClrMapping xmlns:a="http://schemas.openxmlformats.org/drawingml/2006/main"/>
  </p:clrMapOvr>
</p:sld>
</file>