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b72417295d46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0ae642a24f4e57"/>
  </p:sldMasterIdLst>
  <p:sldIdLst>
    <p:sldId xmlns:r="http://schemas.openxmlformats.org/officeDocument/2006/relationships" id="256" r:id="R731c375f75ef4aed"/>
    <p:sldId xmlns:r="http://schemas.openxmlformats.org/officeDocument/2006/relationships" id="257" r:id="Rcc4e68c4986548f1"/>
    <p:sldId xmlns:r="http://schemas.openxmlformats.org/officeDocument/2006/relationships" id="258" r:id="Rbbe060ff97fc4542"/>
    <p:sldId xmlns:r="http://schemas.openxmlformats.org/officeDocument/2006/relationships" id="259" r:id="Rc27f22ac54124237"/>
    <p:sldId xmlns:r="http://schemas.openxmlformats.org/officeDocument/2006/relationships" id="260" r:id="Rf622ce4aa06849f5"/>
    <p:sldId xmlns:r="http://schemas.openxmlformats.org/officeDocument/2006/relationships" id="261" r:id="R080eb7758d6a4af2"/>
    <p:sldId xmlns:r="http://schemas.openxmlformats.org/officeDocument/2006/relationships" id="262" r:id="Reb7050b7e56f48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ae642a24f4e57" /><Relationship Type="http://schemas.openxmlformats.org/officeDocument/2006/relationships/slide" Target="/ppt/slides/slide1.xml" Id="R731c375f75ef4aed" /><Relationship Type="http://schemas.openxmlformats.org/officeDocument/2006/relationships/slide" Target="/ppt/slides/slide2.xml" Id="Rcc4e68c4986548f1" /><Relationship Type="http://schemas.openxmlformats.org/officeDocument/2006/relationships/slide" Target="/ppt/slides/slide3.xml" Id="Rbbe060ff97fc4542" /><Relationship Type="http://schemas.openxmlformats.org/officeDocument/2006/relationships/slide" Target="/ppt/slides/slide4.xml" Id="Rc27f22ac54124237" /><Relationship Type="http://schemas.openxmlformats.org/officeDocument/2006/relationships/slide" Target="/ppt/slides/slide5.xml" Id="Rf622ce4aa06849f5" /><Relationship Type="http://schemas.openxmlformats.org/officeDocument/2006/relationships/slide" Target="/ppt/slides/slide6.xml" Id="R080eb7758d6a4af2" /><Relationship Type="http://schemas.openxmlformats.org/officeDocument/2006/relationships/slide" Target="/ppt/slides/slide7.xml" Id="Reb7050b7e56f48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0fcd152424f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df995a3c740f8" /><Relationship Type="http://schemas.openxmlformats.org/officeDocument/2006/relationships/theme" Target="/ppt/slideMasters/theme/theme1.xml" Id="R19297618f45142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4df995a3c740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99153a72b45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eab81d57148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fd8dafe2b4e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d358dc6254c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2158e0c3746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0a319914442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a81530b4a49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RUBENS AKSJER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RUBENS AKSJER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RUBENS AKSJER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RUBENS AKSJER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RUBENS AKSJER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RUBENS AKSJER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11 300 363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RUBENS AKSJER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RUBEN PETTERSEN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RUBENS AKSJER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Sørmoveien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935 853 192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RUBENS AKSJER AS</a:t>
            </a:r>
          </a:p>
        </p:txBody>
      </p:sp>
    </p:spTree>
  </p:cSld>
  <p:clrMapOvr>
    <a:masterClrMapping xmlns:a="http://schemas.openxmlformats.org/drawingml/2006/main"/>
  </p:clrMapOvr>
</p:sld>
</file>