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3df2ea6aa742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54b201574b4cbf"/>
  </p:sldMasterIdLst>
  <p:sldIdLst>
    <p:sldId xmlns:r="http://schemas.openxmlformats.org/officeDocument/2006/relationships" id="256" r:id="R6f61d89603144d46"/>
    <p:sldId xmlns:r="http://schemas.openxmlformats.org/officeDocument/2006/relationships" id="257" r:id="R0d91f6c85de34223"/>
    <p:sldId xmlns:r="http://schemas.openxmlformats.org/officeDocument/2006/relationships" id="258" r:id="Rde0f86004eeb437d"/>
    <p:sldId xmlns:r="http://schemas.openxmlformats.org/officeDocument/2006/relationships" id="259" r:id="R49c652fb48174ccf"/>
    <p:sldId xmlns:r="http://schemas.openxmlformats.org/officeDocument/2006/relationships" id="260" r:id="R603ed54112654ddc"/>
    <p:sldId xmlns:r="http://schemas.openxmlformats.org/officeDocument/2006/relationships" id="261" r:id="R8de83a659b1d4e4d"/>
    <p:sldId xmlns:r="http://schemas.openxmlformats.org/officeDocument/2006/relationships" id="262" r:id="R0537e88da05244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54b201574b4cbf" /><Relationship Type="http://schemas.openxmlformats.org/officeDocument/2006/relationships/slide" Target="/ppt/slides/slide1.xml" Id="R6f61d89603144d46" /><Relationship Type="http://schemas.openxmlformats.org/officeDocument/2006/relationships/slide" Target="/ppt/slides/slide2.xml" Id="R0d91f6c85de34223" /><Relationship Type="http://schemas.openxmlformats.org/officeDocument/2006/relationships/slide" Target="/ppt/slides/slide3.xml" Id="Rde0f86004eeb437d" /><Relationship Type="http://schemas.openxmlformats.org/officeDocument/2006/relationships/slide" Target="/ppt/slides/slide4.xml" Id="R49c652fb48174ccf" /><Relationship Type="http://schemas.openxmlformats.org/officeDocument/2006/relationships/slide" Target="/ppt/slides/slide5.xml" Id="R603ed54112654ddc" /><Relationship Type="http://schemas.openxmlformats.org/officeDocument/2006/relationships/slide" Target="/ppt/slides/slide6.xml" Id="R8de83a659b1d4e4d" /><Relationship Type="http://schemas.openxmlformats.org/officeDocument/2006/relationships/slide" Target="/ppt/slides/slide7.xml" Id="R0537e88da05244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8c8365ed7040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30e4b7b0943dd" /><Relationship Type="http://schemas.openxmlformats.org/officeDocument/2006/relationships/theme" Target="/ppt/slideMasters/theme/theme1.xml" Id="Re6227f7b666942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e30e4b7b0943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9b700660849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25cb7a93f43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f85ac0ba24c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83960a1924c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ab13c6a3947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f4854154f4b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9819d135d45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URANOSTIND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URANOSTIND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1 809 010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1 810 869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THERESE BIRKELAND TRÆDAL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Lene Therese Birkeland Trædal, Liveien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935 798 949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URANOSTIND HOLDING AS</a:t>
            </a:r>
          </a:p>
        </p:txBody>
      </p:sp>
    </p:spTree>
  </p:cSld>
  <p:clrMapOvr>
    <a:masterClrMapping xmlns:a="http://schemas.openxmlformats.org/drawingml/2006/main"/>
  </p:clrMapOvr>
</p:sld>
</file>