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fbdcba1d8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976376e304d0c"/>
  </p:sldMasterIdLst>
  <p:sldIdLst>
    <p:sldId xmlns:r="http://schemas.openxmlformats.org/officeDocument/2006/relationships" id="256" r:id="Rc367ffc8136c43a5"/>
    <p:sldId xmlns:r="http://schemas.openxmlformats.org/officeDocument/2006/relationships" id="257" r:id="R991ed20e50404559"/>
    <p:sldId xmlns:r="http://schemas.openxmlformats.org/officeDocument/2006/relationships" id="258" r:id="Ra0de97d749ca4280"/>
    <p:sldId xmlns:r="http://schemas.openxmlformats.org/officeDocument/2006/relationships" id="259" r:id="R38af90f6191b412a"/>
    <p:sldId xmlns:r="http://schemas.openxmlformats.org/officeDocument/2006/relationships" id="260" r:id="R6269d2c513bd4637"/>
    <p:sldId xmlns:r="http://schemas.openxmlformats.org/officeDocument/2006/relationships" id="261" r:id="R446c7033ccd04150"/>
    <p:sldId xmlns:r="http://schemas.openxmlformats.org/officeDocument/2006/relationships" id="262" r:id="R066e5fcc0dc4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976376e304d0c" /><Relationship Type="http://schemas.openxmlformats.org/officeDocument/2006/relationships/slide" Target="/ppt/slides/slide1.xml" Id="Rc367ffc8136c43a5" /><Relationship Type="http://schemas.openxmlformats.org/officeDocument/2006/relationships/slide" Target="/ppt/slides/slide2.xml" Id="R991ed20e50404559" /><Relationship Type="http://schemas.openxmlformats.org/officeDocument/2006/relationships/slide" Target="/ppt/slides/slide3.xml" Id="Ra0de97d749ca4280" /><Relationship Type="http://schemas.openxmlformats.org/officeDocument/2006/relationships/slide" Target="/ppt/slides/slide4.xml" Id="R38af90f6191b412a" /><Relationship Type="http://schemas.openxmlformats.org/officeDocument/2006/relationships/slide" Target="/ppt/slides/slide5.xml" Id="R6269d2c513bd4637" /><Relationship Type="http://schemas.openxmlformats.org/officeDocument/2006/relationships/slide" Target="/ppt/slides/slide6.xml" Id="R446c7033ccd04150" /><Relationship Type="http://schemas.openxmlformats.org/officeDocument/2006/relationships/slide" Target="/ppt/slides/slide7.xml" Id="R066e5fcc0dc4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95e6010dd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b939e4af4411" /><Relationship Type="http://schemas.openxmlformats.org/officeDocument/2006/relationships/theme" Target="/ppt/slideMasters/theme/theme1.xml" Id="Rfa3c38601624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eb939e4af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ab64465d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ca71151b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b1d5ae72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a79fb3ce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02a19b79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218b997d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38fef34d2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SUE HOLDING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ELLINGSEN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Langryggveien 142A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935 774 136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SUE HOLDING AS</a:t>
            </a:r>
          </a:p>
        </p:txBody>
      </p:sp>
    </p:spTree>
  </p:cSld>
  <p:clrMapOvr>
    <a:masterClrMapping xmlns:a="http://schemas.openxmlformats.org/drawingml/2006/main"/>
  </p:clrMapOvr>
</p:sld>
</file>