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13a9898ab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feb99b8c74b0e"/>
  </p:sldMasterIdLst>
  <p:sldIdLst>
    <p:sldId xmlns:r="http://schemas.openxmlformats.org/officeDocument/2006/relationships" id="256" r:id="R56dfd5b182d84096"/>
    <p:sldId xmlns:r="http://schemas.openxmlformats.org/officeDocument/2006/relationships" id="257" r:id="R8f5a2a2a22434342"/>
    <p:sldId xmlns:r="http://schemas.openxmlformats.org/officeDocument/2006/relationships" id="258" r:id="Re61f59cd697d401c"/>
    <p:sldId xmlns:r="http://schemas.openxmlformats.org/officeDocument/2006/relationships" id="259" r:id="Rd3bb32eb1296490c"/>
    <p:sldId xmlns:r="http://schemas.openxmlformats.org/officeDocument/2006/relationships" id="260" r:id="Rb1affa5c80ee4572"/>
    <p:sldId xmlns:r="http://schemas.openxmlformats.org/officeDocument/2006/relationships" id="261" r:id="R4d42d92636554705"/>
    <p:sldId xmlns:r="http://schemas.openxmlformats.org/officeDocument/2006/relationships" id="262" r:id="R42be6d29c1a8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feb99b8c74b0e" /><Relationship Type="http://schemas.openxmlformats.org/officeDocument/2006/relationships/slide" Target="/ppt/slides/slide1.xml" Id="R56dfd5b182d84096" /><Relationship Type="http://schemas.openxmlformats.org/officeDocument/2006/relationships/slide" Target="/ppt/slides/slide2.xml" Id="R8f5a2a2a22434342" /><Relationship Type="http://schemas.openxmlformats.org/officeDocument/2006/relationships/slide" Target="/ppt/slides/slide3.xml" Id="Re61f59cd697d401c" /><Relationship Type="http://schemas.openxmlformats.org/officeDocument/2006/relationships/slide" Target="/ppt/slides/slide4.xml" Id="Rd3bb32eb1296490c" /><Relationship Type="http://schemas.openxmlformats.org/officeDocument/2006/relationships/slide" Target="/ppt/slides/slide5.xml" Id="Rb1affa5c80ee4572" /><Relationship Type="http://schemas.openxmlformats.org/officeDocument/2006/relationships/slide" Target="/ppt/slides/slide6.xml" Id="R4d42d92636554705" /><Relationship Type="http://schemas.openxmlformats.org/officeDocument/2006/relationships/slide" Target="/ppt/slides/slide7.xml" Id="R42be6d29c1a8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8fdd6ea29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330086c154b26" /><Relationship Type="http://schemas.openxmlformats.org/officeDocument/2006/relationships/theme" Target="/ppt/slideMasters/theme/theme1.xml" Id="R987dcaa79bc343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b330086c15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ed24c0bb3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642c22469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0eff5520f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020dad684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ca52c5b04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10e0b8180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83bece258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CTRL35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CTRL35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11 291 988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